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1840" y="-32156"/>
            <a:ext cx="10688319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476030" y="4698872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474074" y="4498847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472118" y="4298835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2470162" y="4098823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2468206" y="3898811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466251" y="3698786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2464295" y="3498773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2462339" y="3298761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2460383" y="3098749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2458427" y="2898724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2456472" y="2698711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2454516" y="2498699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2452560" y="2298687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66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2450604" y="2098662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2448648" y="1898650"/>
            <a:ext cx="0" cy="114935"/>
          </a:xfrm>
          <a:custGeom>
            <a:avLst/>
            <a:gdLst/>
            <a:ahLst/>
            <a:cxnLst/>
            <a:rect l="l" t="t" r="r" b="b"/>
            <a:pathLst>
              <a:path w="0" h="114935">
                <a:moveTo>
                  <a:pt x="0" y="0"/>
                </a:moveTo>
                <a:lnTo>
                  <a:pt x="0" y="114579"/>
                </a:lnTo>
              </a:path>
            </a:pathLst>
          </a:custGeom>
          <a:ln w="29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2432583" y="1773097"/>
            <a:ext cx="29209" cy="40640"/>
          </a:xfrm>
          <a:custGeom>
            <a:avLst/>
            <a:gdLst/>
            <a:ahLst/>
            <a:cxnLst/>
            <a:rect l="l" t="t" r="r" b="b"/>
            <a:pathLst>
              <a:path w="29210" h="40639">
                <a:moveTo>
                  <a:pt x="381" y="40106"/>
                </a:moveTo>
                <a:lnTo>
                  <a:pt x="0" y="279"/>
                </a:lnTo>
                <a:lnTo>
                  <a:pt x="28575" y="0"/>
                </a:lnTo>
                <a:lnTo>
                  <a:pt x="28956" y="39827"/>
                </a:lnTo>
                <a:lnTo>
                  <a:pt x="381" y="40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0" y="2090737"/>
            <a:ext cx="2447290" cy="85725"/>
          </a:xfrm>
          <a:custGeom>
            <a:avLst/>
            <a:gdLst/>
            <a:ahLst/>
            <a:cxnLst/>
            <a:rect l="l" t="t" r="r" b="b"/>
            <a:pathLst>
              <a:path w="2447290" h="85725">
                <a:moveTo>
                  <a:pt x="2361145" y="85725"/>
                </a:moveTo>
                <a:lnTo>
                  <a:pt x="2361145" y="0"/>
                </a:lnTo>
                <a:lnTo>
                  <a:pt x="2418295" y="28575"/>
                </a:lnTo>
                <a:lnTo>
                  <a:pt x="2382570" y="28575"/>
                </a:lnTo>
                <a:lnTo>
                  <a:pt x="2382570" y="57150"/>
                </a:lnTo>
                <a:lnTo>
                  <a:pt x="2418295" y="57150"/>
                </a:lnTo>
                <a:lnTo>
                  <a:pt x="2361145" y="85725"/>
                </a:lnTo>
                <a:close/>
              </a:path>
              <a:path w="2447290" h="85725">
                <a:moveTo>
                  <a:pt x="2361145" y="57150"/>
                </a:moveTo>
                <a:lnTo>
                  <a:pt x="0" y="57150"/>
                </a:lnTo>
                <a:lnTo>
                  <a:pt x="0" y="28575"/>
                </a:lnTo>
                <a:lnTo>
                  <a:pt x="2361145" y="28575"/>
                </a:lnTo>
                <a:lnTo>
                  <a:pt x="2361145" y="57150"/>
                </a:lnTo>
                <a:close/>
              </a:path>
              <a:path w="2447290" h="85725">
                <a:moveTo>
                  <a:pt x="2418295" y="57150"/>
                </a:moveTo>
                <a:lnTo>
                  <a:pt x="2382570" y="57150"/>
                </a:lnTo>
                <a:lnTo>
                  <a:pt x="2382570" y="28575"/>
                </a:lnTo>
                <a:lnTo>
                  <a:pt x="2418295" y="28575"/>
                </a:lnTo>
                <a:lnTo>
                  <a:pt x="2446870" y="42862"/>
                </a:lnTo>
                <a:lnTo>
                  <a:pt x="2418295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2428341" y="1773021"/>
            <a:ext cx="75565" cy="3028315"/>
          </a:xfrm>
          <a:custGeom>
            <a:avLst/>
            <a:gdLst/>
            <a:ahLst/>
            <a:cxnLst/>
            <a:rect l="l" t="t" r="r" b="b"/>
            <a:pathLst>
              <a:path w="75564" h="3028315">
                <a:moveTo>
                  <a:pt x="46570" y="3027794"/>
                </a:moveTo>
                <a:lnTo>
                  <a:pt x="44818" y="2913506"/>
                </a:lnTo>
                <a:lnTo>
                  <a:pt x="73380" y="2913075"/>
                </a:lnTo>
                <a:lnTo>
                  <a:pt x="75145" y="3027362"/>
                </a:lnTo>
                <a:lnTo>
                  <a:pt x="46570" y="3027794"/>
                </a:lnTo>
                <a:close/>
              </a:path>
              <a:path w="75564" h="3028315">
                <a:moveTo>
                  <a:pt x="43497" y="2827794"/>
                </a:moveTo>
                <a:lnTo>
                  <a:pt x="41732" y="2713507"/>
                </a:lnTo>
                <a:lnTo>
                  <a:pt x="70307" y="2713075"/>
                </a:lnTo>
                <a:lnTo>
                  <a:pt x="72072" y="2827362"/>
                </a:lnTo>
                <a:lnTo>
                  <a:pt x="43497" y="2827794"/>
                </a:lnTo>
                <a:close/>
              </a:path>
              <a:path w="75564" h="3028315">
                <a:moveTo>
                  <a:pt x="40424" y="2627795"/>
                </a:moveTo>
                <a:lnTo>
                  <a:pt x="38658" y="2513507"/>
                </a:lnTo>
                <a:lnTo>
                  <a:pt x="67233" y="2513063"/>
                </a:lnTo>
                <a:lnTo>
                  <a:pt x="68986" y="2627350"/>
                </a:lnTo>
                <a:lnTo>
                  <a:pt x="40424" y="2627795"/>
                </a:lnTo>
                <a:close/>
              </a:path>
              <a:path w="75564" h="3028315">
                <a:moveTo>
                  <a:pt x="37337" y="2427795"/>
                </a:moveTo>
                <a:lnTo>
                  <a:pt x="35585" y="2313508"/>
                </a:lnTo>
                <a:lnTo>
                  <a:pt x="64160" y="2313063"/>
                </a:lnTo>
                <a:lnTo>
                  <a:pt x="65912" y="2427351"/>
                </a:lnTo>
                <a:lnTo>
                  <a:pt x="37337" y="2427795"/>
                </a:lnTo>
                <a:close/>
              </a:path>
              <a:path w="75564" h="3028315">
                <a:moveTo>
                  <a:pt x="34264" y="2227795"/>
                </a:moveTo>
                <a:lnTo>
                  <a:pt x="32512" y="2113508"/>
                </a:lnTo>
                <a:lnTo>
                  <a:pt x="61074" y="2113064"/>
                </a:lnTo>
                <a:lnTo>
                  <a:pt x="62839" y="2227351"/>
                </a:lnTo>
                <a:lnTo>
                  <a:pt x="34264" y="2227795"/>
                </a:lnTo>
                <a:close/>
              </a:path>
              <a:path w="75564" h="3028315">
                <a:moveTo>
                  <a:pt x="31191" y="2027796"/>
                </a:moveTo>
                <a:lnTo>
                  <a:pt x="29425" y="1913509"/>
                </a:lnTo>
                <a:lnTo>
                  <a:pt x="58000" y="1913064"/>
                </a:lnTo>
                <a:lnTo>
                  <a:pt x="59766" y="2027351"/>
                </a:lnTo>
                <a:lnTo>
                  <a:pt x="31191" y="2027796"/>
                </a:lnTo>
                <a:close/>
              </a:path>
              <a:path w="75564" h="3028315">
                <a:moveTo>
                  <a:pt x="28117" y="1827796"/>
                </a:moveTo>
                <a:lnTo>
                  <a:pt x="26352" y="1713509"/>
                </a:lnTo>
                <a:lnTo>
                  <a:pt x="54927" y="1713064"/>
                </a:lnTo>
                <a:lnTo>
                  <a:pt x="56680" y="1827352"/>
                </a:lnTo>
                <a:lnTo>
                  <a:pt x="28117" y="1827796"/>
                </a:lnTo>
                <a:close/>
              </a:path>
              <a:path w="75564" h="3028315">
                <a:moveTo>
                  <a:pt x="25031" y="1627784"/>
                </a:moveTo>
                <a:lnTo>
                  <a:pt x="23279" y="1513497"/>
                </a:lnTo>
                <a:lnTo>
                  <a:pt x="51854" y="1513065"/>
                </a:lnTo>
                <a:lnTo>
                  <a:pt x="53606" y="1627352"/>
                </a:lnTo>
                <a:lnTo>
                  <a:pt x="25031" y="1627784"/>
                </a:lnTo>
                <a:close/>
              </a:path>
              <a:path w="75564" h="3028315">
                <a:moveTo>
                  <a:pt x="21958" y="1427784"/>
                </a:moveTo>
                <a:lnTo>
                  <a:pt x="20205" y="1313497"/>
                </a:lnTo>
                <a:lnTo>
                  <a:pt x="48768" y="1313065"/>
                </a:lnTo>
                <a:lnTo>
                  <a:pt x="50533" y="1427352"/>
                </a:lnTo>
                <a:lnTo>
                  <a:pt x="21958" y="1427784"/>
                </a:lnTo>
                <a:close/>
              </a:path>
              <a:path w="75564" h="3028315">
                <a:moveTo>
                  <a:pt x="18884" y="1227785"/>
                </a:moveTo>
                <a:lnTo>
                  <a:pt x="17132" y="1113497"/>
                </a:lnTo>
                <a:lnTo>
                  <a:pt x="45694" y="1113066"/>
                </a:lnTo>
                <a:lnTo>
                  <a:pt x="47459" y="1227340"/>
                </a:lnTo>
                <a:lnTo>
                  <a:pt x="18884" y="1227785"/>
                </a:lnTo>
                <a:close/>
              </a:path>
              <a:path w="75564" h="3028315">
                <a:moveTo>
                  <a:pt x="15811" y="1027785"/>
                </a:moveTo>
                <a:lnTo>
                  <a:pt x="14046" y="913498"/>
                </a:lnTo>
                <a:lnTo>
                  <a:pt x="42621" y="913053"/>
                </a:lnTo>
                <a:lnTo>
                  <a:pt x="44373" y="1027341"/>
                </a:lnTo>
                <a:lnTo>
                  <a:pt x="15811" y="1027785"/>
                </a:lnTo>
                <a:close/>
              </a:path>
              <a:path w="75564" h="3028315">
                <a:moveTo>
                  <a:pt x="12725" y="827786"/>
                </a:moveTo>
                <a:lnTo>
                  <a:pt x="10972" y="713498"/>
                </a:lnTo>
                <a:lnTo>
                  <a:pt x="39547" y="713054"/>
                </a:lnTo>
                <a:lnTo>
                  <a:pt x="41300" y="827341"/>
                </a:lnTo>
                <a:lnTo>
                  <a:pt x="12725" y="827786"/>
                </a:lnTo>
                <a:close/>
              </a:path>
              <a:path w="75564" h="3028315">
                <a:moveTo>
                  <a:pt x="9651" y="627786"/>
                </a:moveTo>
                <a:lnTo>
                  <a:pt x="7899" y="513499"/>
                </a:lnTo>
                <a:lnTo>
                  <a:pt x="36474" y="513054"/>
                </a:lnTo>
                <a:lnTo>
                  <a:pt x="38226" y="627341"/>
                </a:lnTo>
                <a:lnTo>
                  <a:pt x="9651" y="627786"/>
                </a:lnTo>
                <a:close/>
              </a:path>
              <a:path w="75564" h="3028315">
                <a:moveTo>
                  <a:pt x="6578" y="427786"/>
                </a:moveTo>
                <a:lnTo>
                  <a:pt x="4825" y="313499"/>
                </a:lnTo>
                <a:lnTo>
                  <a:pt x="33388" y="313055"/>
                </a:lnTo>
                <a:lnTo>
                  <a:pt x="35153" y="427342"/>
                </a:lnTo>
                <a:lnTo>
                  <a:pt x="6578" y="427786"/>
                </a:lnTo>
                <a:close/>
              </a:path>
              <a:path w="75564" h="3028315">
                <a:moveTo>
                  <a:pt x="3505" y="227774"/>
                </a:moveTo>
                <a:lnTo>
                  <a:pt x="1739" y="113487"/>
                </a:lnTo>
                <a:lnTo>
                  <a:pt x="30314" y="113055"/>
                </a:lnTo>
                <a:lnTo>
                  <a:pt x="32067" y="227342"/>
                </a:lnTo>
                <a:lnTo>
                  <a:pt x="3505" y="227774"/>
                </a:lnTo>
                <a:close/>
              </a:path>
              <a:path w="75564" h="3028315">
                <a:moveTo>
                  <a:pt x="419" y="27774"/>
                </a:moveTo>
                <a:lnTo>
                  <a:pt x="0" y="431"/>
                </a:lnTo>
                <a:lnTo>
                  <a:pt x="28575" y="0"/>
                </a:lnTo>
                <a:lnTo>
                  <a:pt x="28994" y="27343"/>
                </a:lnTo>
                <a:lnTo>
                  <a:pt x="419" y="27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9721012" y="2560827"/>
            <a:ext cx="2470988" cy="251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852919" y="3807790"/>
            <a:ext cx="826769" cy="1267460"/>
          </a:xfrm>
          <a:custGeom>
            <a:avLst/>
            <a:gdLst/>
            <a:ahLst/>
            <a:cxnLst/>
            <a:rect l="l" t="t" r="r" b="b"/>
            <a:pathLst>
              <a:path w="826769" h="1267460">
                <a:moveTo>
                  <a:pt x="813104" y="39014"/>
                </a:moveTo>
                <a:lnTo>
                  <a:pt x="804189" y="35636"/>
                </a:lnTo>
                <a:lnTo>
                  <a:pt x="817651" y="0"/>
                </a:lnTo>
                <a:lnTo>
                  <a:pt x="826566" y="3365"/>
                </a:lnTo>
                <a:lnTo>
                  <a:pt x="813104" y="39014"/>
                </a:lnTo>
                <a:close/>
              </a:path>
              <a:path w="826769" h="1267460">
                <a:moveTo>
                  <a:pt x="789597" y="101396"/>
                </a:moveTo>
                <a:lnTo>
                  <a:pt x="780681" y="98043"/>
                </a:lnTo>
                <a:lnTo>
                  <a:pt x="791717" y="68643"/>
                </a:lnTo>
                <a:lnTo>
                  <a:pt x="794092" y="62369"/>
                </a:lnTo>
                <a:lnTo>
                  <a:pt x="802995" y="65735"/>
                </a:lnTo>
                <a:lnTo>
                  <a:pt x="789597" y="101396"/>
                </a:lnTo>
                <a:close/>
              </a:path>
              <a:path w="826769" h="1267460">
                <a:moveTo>
                  <a:pt x="766152" y="163817"/>
                </a:moveTo>
                <a:lnTo>
                  <a:pt x="757237" y="160464"/>
                </a:lnTo>
                <a:lnTo>
                  <a:pt x="766076" y="136994"/>
                </a:lnTo>
                <a:lnTo>
                  <a:pt x="770648" y="124802"/>
                </a:lnTo>
                <a:lnTo>
                  <a:pt x="779564" y="128142"/>
                </a:lnTo>
                <a:lnTo>
                  <a:pt x="774992" y="140347"/>
                </a:lnTo>
                <a:lnTo>
                  <a:pt x="766152" y="163817"/>
                </a:lnTo>
                <a:close/>
              </a:path>
              <a:path w="826769" h="1267460">
                <a:moveTo>
                  <a:pt x="742594" y="226212"/>
                </a:moveTo>
                <a:lnTo>
                  <a:pt x="733691" y="222821"/>
                </a:lnTo>
                <a:lnTo>
                  <a:pt x="740575" y="204762"/>
                </a:lnTo>
                <a:lnTo>
                  <a:pt x="747179" y="187197"/>
                </a:lnTo>
                <a:lnTo>
                  <a:pt x="756094" y="190563"/>
                </a:lnTo>
                <a:lnTo>
                  <a:pt x="749465" y="208152"/>
                </a:lnTo>
                <a:lnTo>
                  <a:pt x="742594" y="226212"/>
                </a:lnTo>
                <a:close/>
              </a:path>
              <a:path w="826769" h="1267460">
                <a:moveTo>
                  <a:pt x="740562" y="204774"/>
                </a:moveTo>
                <a:close/>
              </a:path>
              <a:path w="826769" h="1267460">
                <a:moveTo>
                  <a:pt x="718769" y="288505"/>
                </a:moveTo>
                <a:lnTo>
                  <a:pt x="709879" y="285064"/>
                </a:lnTo>
                <a:lnTo>
                  <a:pt x="715073" y="271665"/>
                </a:lnTo>
                <a:lnTo>
                  <a:pt x="723506" y="249516"/>
                </a:lnTo>
                <a:lnTo>
                  <a:pt x="732408" y="252907"/>
                </a:lnTo>
                <a:lnTo>
                  <a:pt x="723950" y="275107"/>
                </a:lnTo>
                <a:lnTo>
                  <a:pt x="718769" y="288505"/>
                </a:lnTo>
                <a:close/>
              </a:path>
              <a:path w="826769" h="1267460">
                <a:moveTo>
                  <a:pt x="715060" y="271691"/>
                </a:moveTo>
                <a:close/>
              </a:path>
              <a:path w="826769" h="1267460">
                <a:moveTo>
                  <a:pt x="694423" y="350634"/>
                </a:moveTo>
                <a:lnTo>
                  <a:pt x="685571" y="347103"/>
                </a:lnTo>
                <a:lnTo>
                  <a:pt x="689444" y="337413"/>
                </a:lnTo>
                <a:lnTo>
                  <a:pt x="699541" y="311683"/>
                </a:lnTo>
                <a:lnTo>
                  <a:pt x="708405" y="315163"/>
                </a:lnTo>
                <a:lnTo>
                  <a:pt x="698284" y="340944"/>
                </a:lnTo>
                <a:lnTo>
                  <a:pt x="694423" y="350634"/>
                </a:lnTo>
                <a:close/>
              </a:path>
              <a:path w="826769" h="1267460">
                <a:moveTo>
                  <a:pt x="689432" y="337438"/>
                </a:moveTo>
                <a:close/>
              </a:path>
              <a:path w="826769" h="1267460">
                <a:moveTo>
                  <a:pt x="669378" y="412495"/>
                </a:moveTo>
                <a:lnTo>
                  <a:pt x="660577" y="408838"/>
                </a:lnTo>
                <a:lnTo>
                  <a:pt x="663536" y="401726"/>
                </a:lnTo>
                <a:lnTo>
                  <a:pt x="674966" y="373608"/>
                </a:lnTo>
                <a:lnTo>
                  <a:pt x="683793" y="377189"/>
                </a:lnTo>
                <a:lnTo>
                  <a:pt x="672325" y="405383"/>
                </a:lnTo>
                <a:lnTo>
                  <a:pt x="669378" y="412495"/>
                </a:lnTo>
                <a:close/>
              </a:path>
              <a:path w="826769" h="1267460">
                <a:moveTo>
                  <a:pt x="663511" y="401764"/>
                </a:moveTo>
                <a:close/>
              </a:path>
              <a:path w="826769" h="1267460">
                <a:moveTo>
                  <a:pt x="643382" y="473989"/>
                </a:moveTo>
                <a:lnTo>
                  <a:pt x="634657" y="470166"/>
                </a:lnTo>
                <a:lnTo>
                  <a:pt x="637209" y="464324"/>
                </a:lnTo>
                <a:lnTo>
                  <a:pt x="649617" y="435178"/>
                </a:lnTo>
                <a:lnTo>
                  <a:pt x="658380" y="438912"/>
                </a:lnTo>
                <a:lnTo>
                  <a:pt x="645934" y="468147"/>
                </a:lnTo>
                <a:lnTo>
                  <a:pt x="643382" y="473989"/>
                </a:lnTo>
                <a:close/>
              </a:path>
              <a:path w="826769" h="1267460">
                <a:moveTo>
                  <a:pt x="637184" y="464375"/>
                </a:moveTo>
                <a:close/>
              </a:path>
              <a:path w="826769" h="1267460">
                <a:moveTo>
                  <a:pt x="620749" y="524967"/>
                </a:moveTo>
                <a:lnTo>
                  <a:pt x="610298" y="524967"/>
                </a:lnTo>
                <a:lnTo>
                  <a:pt x="623214" y="496303"/>
                </a:lnTo>
                <a:lnTo>
                  <a:pt x="631888" y="500214"/>
                </a:lnTo>
                <a:lnTo>
                  <a:pt x="620749" y="524967"/>
                </a:lnTo>
                <a:close/>
              </a:path>
              <a:path w="826769" h="1267460">
                <a:moveTo>
                  <a:pt x="616191" y="534962"/>
                </a:moveTo>
                <a:lnTo>
                  <a:pt x="607529" y="530987"/>
                </a:lnTo>
                <a:lnTo>
                  <a:pt x="610311" y="524929"/>
                </a:lnTo>
                <a:lnTo>
                  <a:pt x="620749" y="524967"/>
                </a:lnTo>
                <a:lnTo>
                  <a:pt x="618972" y="528916"/>
                </a:lnTo>
                <a:lnTo>
                  <a:pt x="616191" y="534962"/>
                </a:lnTo>
                <a:close/>
              </a:path>
              <a:path w="826769" h="1267460">
                <a:moveTo>
                  <a:pt x="588073" y="595477"/>
                </a:moveTo>
                <a:lnTo>
                  <a:pt x="579462" y="591400"/>
                </a:lnTo>
                <a:lnTo>
                  <a:pt x="582815" y="584314"/>
                </a:lnTo>
                <a:lnTo>
                  <a:pt x="595591" y="556907"/>
                </a:lnTo>
                <a:lnTo>
                  <a:pt x="604215" y="560933"/>
                </a:lnTo>
                <a:lnTo>
                  <a:pt x="591426" y="588378"/>
                </a:lnTo>
                <a:lnTo>
                  <a:pt x="588073" y="595477"/>
                </a:lnTo>
                <a:close/>
              </a:path>
              <a:path w="826769" h="1267460">
                <a:moveTo>
                  <a:pt x="582803" y="584339"/>
                </a:moveTo>
                <a:close/>
              </a:path>
              <a:path w="826769" h="1267460">
                <a:moveTo>
                  <a:pt x="559282" y="655675"/>
                </a:moveTo>
                <a:lnTo>
                  <a:pt x="550722" y="651509"/>
                </a:lnTo>
                <a:lnTo>
                  <a:pt x="554875" y="642988"/>
                </a:lnTo>
                <a:lnTo>
                  <a:pt x="567245" y="617207"/>
                </a:lnTo>
                <a:lnTo>
                  <a:pt x="575830" y="621322"/>
                </a:lnTo>
                <a:lnTo>
                  <a:pt x="563435" y="647166"/>
                </a:lnTo>
                <a:lnTo>
                  <a:pt x="559282" y="655675"/>
                </a:lnTo>
                <a:close/>
              </a:path>
              <a:path w="826769" h="1267460">
                <a:moveTo>
                  <a:pt x="554863" y="643013"/>
                </a:moveTo>
                <a:close/>
              </a:path>
              <a:path w="826769" h="1267460">
                <a:moveTo>
                  <a:pt x="537231" y="700506"/>
                </a:moveTo>
                <a:lnTo>
                  <a:pt x="526605" y="700506"/>
                </a:lnTo>
                <a:lnTo>
                  <a:pt x="538187" y="677151"/>
                </a:lnTo>
                <a:lnTo>
                  <a:pt x="546722" y="681380"/>
                </a:lnTo>
                <a:lnTo>
                  <a:pt x="537231" y="700506"/>
                </a:lnTo>
                <a:close/>
              </a:path>
              <a:path w="826769" h="1267460">
                <a:moveTo>
                  <a:pt x="526612" y="700492"/>
                </a:moveTo>
                <a:close/>
              </a:path>
              <a:path w="826769" h="1267460">
                <a:moveTo>
                  <a:pt x="529704" y="715505"/>
                </a:moveTo>
                <a:lnTo>
                  <a:pt x="521195" y="711212"/>
                </a:lnTo>
                <a:lnTo>
                  <a:pt x="526612" y="700492"/>
                </a:lnTo>
                <a:lnTo>
                  <a:pt x="537231" y="700506"/>
                </a:lnTo>
                <a:lnTo>
                  <a:pt x="535114" y="704773"/>
                </a:lnTo>
                <a:lnTo>
                  <a:pt x="529704" y="715505"/>
                </a:lnTo>
                <a:close/>
              </a:path>
              <a:path w="826769" h="1267460">
                <a:moveTo>
                  <a:pt x="508873" y="756310"/>
                </a:moveTo>
                <a:lnTo>
                  <a:pt x="498157" y="756310"/>
                </a:lnTo>
                <a:lnTo>
                  <a:pt x="508279" y="736650"/>
                </a:lnTo>
                <a:lnTo>
                  <a:pt x="516750" y="741019"/>
                </a:lnTo>
                <a:lnTo>
                  <a:pt x="508873" y="756310"/>
                </a:lnTo>
                <a:close/>
              </a:path>
              <a:path w="826769" h="1267460">
                <a:moveTo>
                  <a:pt x="499160" y="774865"/>
                </a:moveTo>
                <a:lnTo>
                  <a:pt x="490728" y="770432"/>
                </a:lnTo>
                <a:lnTo>
                  <a:pt x="498170" y="756284"/>
                </a:lnTo>
                <a:lnTo>
                  <a:pt x="508873" y="756310"/>
                </a:lnTo>
                <a:lnTo>
                  <a:pt x="506603" y="760717"/>
                </a:lnTo>
                <a:lnTo>
                  <a:pt x="499160" y="774865"/>
                </a:lnTo>
                <a:close/>
              </a:path>
              <a:path w="826769" h="1267460">
                <a:moveTo>
                  <a:pt x="480452" y="809942"/>
                </a:moveTo>
                <a:lnTo>
                  <a:pt x="469645" y="809942"/>
                </a:lnTo>
                <a:lnTo>
                  <a:pt x="477342" y="795616"/>
                </a:lnTo>
                <a:lnTo>
                  <a:pt x="485736" y="800138"/>
                </a:lnTo>
                <a:lnTo>
                  <a:pt x="480452" y="809942"/>
                </a:lnTo>
                <a:close/>
              </a:path>
              <a:path w="826769" h="1267460">
                <a:moveTo>
                  <a:pt x="467461" y="833627"/>
                </a:moveTo>
                <a:lnTo>
                  <a:pt x="459117" y="829030"/>
                </a:lnTo>
                <a:lnTo>
                  <a:pt x="469671" y="809891"/>
                </a:lnTo>
                <a:lnTo>
                  <a:pt x="480452" y="809942"/>
                </a:lnTo>
                <a:lnTo>
                  <a:pt x="478002" y="814489"/>
                </a:lnTo>
                <a:lnTo>
                  <a:pt x="467461" y="833627"/>
                </a:lnTo>
                <a:close/>
              </a:path>
              <a:path w="826769" h="1267460">
                <a:moveTo>
                  <a:pt x="452137" y="860882"/>
                </a:moveTo>
                <a:lnTo>
                  <a:pt x="441197" y="860882"/>
                </a:lnTo>
                <a:lnTo>
                  <a:pt x="445147" y="853897"/>
                </a:lnTo>
                <a:lnTo>
                  <a:pt x="453440" y="858583"/>
                </a:lnTo>
                <a:lnTo>
                  <a:pt x="452137" y="860882"/>
                </a:lnTo>
                <a:close/>
              </a:path>
              <a:path w="826769" h="1267460">
                <a:moveTo>
                  <a:pt x="438054" y="885189"/>
                </a:moveTo>
                <a:lnTo>
                  <a:pt x="427037" y="885189"/>
                </a:lnTo>
                <a:lnTo>
                  <a:pt x="441223" y="860831"/>
                </a:lnTo>
                <a:lnTo>
                  <a:pt x="452137" y="860882"/>
                </a:lnTo>
                <a:lnTo>
                  <a:pt x="449453" y="865619"/>
                </a:lnTo>
                <a:lnTo>
                  <a:pt x="438054" y="885189"/>
                </a:lnTo>
                <a:close/>
              </a:path>
              <a:path w="826769" h="1267460">
                <a:moveTo>
                  <a:pt x="434263" y="891654"/>
                </a:moveTo>
                <a:lnTo>
                  <a:pt x="426097" y="886739"/>
                </a:lnTo>
                <a:lnTo>
                  <a:pt x="427062" y="885139"/>
                </a:lnTo>
                <a:lnTo>
                  <a:pt x="438054" y="885189"/>
                </a:lnTo>
                <a:lnTo>
                  <a:pt x="435228" y="890041"/>
                </a:lnTo>
                <a:lnTo>
                  <a:pt x="434263" y="891654"/>
                </a:lnTo>
                <a:close/>
              </a:path>
              <a:path w="826769" h="1267460">
                <a:moveTo>
                  <a:pt x="410127" y="931189"/>
                </a:moveTo>
                <a:lnTo>
                  <a:pt x="398919" y="931189"/>
                </a:lnTo>
                <a:lnTo>
                  <a:pt x="411378" y="911148"/>
                </a:lnTo>
                <a:lnTo>
                  <a:pt x="419468" y="916177"/>
                </a:lnTo>
                <a:lnTo>
                  <a:pt x="410127" y="931189"/>
                </a:lnTo>
                <a:close/>
              </a:path>
              <a:path w="826769" h="1267460">
                <a:moveTo>
                  <a:pt x="399097" y="948474"/>
                </a:moveTo>
                <a:lnTo>
                  <a:pt x="391096" y="943305"/>
                </a:lnTo>
                <a:lnTo>
                  <a:pt x="398957" y="931125"/>
                </a:lnTo>
                <a:lnTo>
                  <a:pt x="410127" y="931189"/>
                </a:lnTo>
                <a:lnTo>
                  <a:pt x="406958" y="936282"/>
                </a:lnTo>
                <a:lnTo>
                  <a:pt x="399097" y="948474"/>
                </a:lnTo>
                <a:close/>
              </a:path>
              <a:path w="826769" h="1267460">
                <a:moveTo>
                  <a:pt x="382529" y="973480"/>
                </a:moveTo>
                <a:lnTo>
                  <a:pt x="371055" y="973480"/>
                </a:lnTo>
                <a:lnTo>
                  <a:pt x="375373" y="967054"/>
                </a:lnTo>
                <a:lnTo>
                  <a:pt x="383273" y="972375"/>
                </a:lnTo>
                <a:lnTo>
                  <a:pt x="382529" y="973480"/>
                </a:lnTo>
                <a:close/>
              </a:path>
              <a:path w="826769" h="1267460">
                <a:moveTo>
                  <a:pt x="361340" y="1003744"/>
                </a:moveTo>
                <a:lnTo>
                  <a:pt x="353644" y="998131"/>
                </a:lnTo>
                <a:lnTo>
                  <a:pt x="357022" y="993508"/>
                </a:lnTo>
                <a:lnTo>
                  <a:pt x="371106" y="973404"/>
                </a:lnTo>
                <a:lnTo>
                  <a:pt x="382529" y="973480"/>
                </a:lnTo>
                <a:lnTo>
                  <a:pt x="378904" y="978865"/>
                </a:lnTo>
                <a:lnTo>
                  <a:pt x="364718" y="999121"/>
                </a:lnTo>
                <a:lnTo>
                  <a:pt x="361340" y="1003744"/>
                </a:lnTo>
                <a:close/>
              </a:path>
              <a:path w="826769" h="1267460">
                <a:moveTo>
                  <a:pt x="356958" y="993584"/>
                </a:moveTo>
                <a:close/>
              </a:path>
              <a:path w="826769" h="1267460">
                <a:moveTo>
                  <a:pt x="340460" y="1031862"/>
                </a:moveTo>
                <a:lnTo>
                  <a:pt x="328510" y="1031862"/>
                </a:lnTo>
                <a:lnTo>
                  <a:pt x="336715" y="1021041"/>
                </a:lnTo>
                <a:lnTo>
                  <a:pt x="344309" y="1026794"/>
                </a:lnTo>
                <a:lnTo>
                  <a:pt x="340460" y="1031862"/>
                </a:lnTo>
                <a:close/>
              </a:path>
              <a:path w="826769" h="1267460">
                <a:moveTo>
                  <a:pt x="320801" y="1056995"/>
                </a:moveTo>
                <a:lnTo>
                  <a:pt x="313423" y="1050963"/>
                </a:lnTo>
                <a:lnTo>
                  <a:pt x="314274" y="1049934"/>
                </a:lnTo>
                <a:lnTo>
                  <a:pt x="328561" y="1031786"/>
                </a:lnTo>
                <a:lnTo>
                  <a:pt x="340460" y="1031862"/>
                </a:lnTo>
                <a:lnTo>
                  <a:pt x="336041" y="1037678"/>
                </a:lnTo>
                <a:lnTo>
                  <a:pt x="321640" y="1055966"/>
                </a:lnTo>
                <a:lnTo>
                  <a:pt x="320801" y="1056995"/>
                </a:lnTo>
                <a:close/>
              </a:path>
              <a:path w="826769" h="1267460">
                <a:moveTo>
                  <a:pt x="314210" y="1049997"/>
                </a:moveTo>
                <a:close/>
              </a:path>
              <a:path w="826769" h="1267460">
                <a:moveTo>
                  <a:pt x="298159" y="1084249"/>
                </a:moveTo>
                <a:lnTo>
                  <a:pt x="285661" y="1084249"/>
                </a:lnTo>
                <a:lnTo>
                  <a:pt x="295287" y="1072921"/>
                </a:lnTo>
                <a:lnTo>
                  <a:pt x="302539" y="1079093"/>
                </a:lnTo>
                <a:lnTo>
                  <a:pt x="298159" y="1084249"/>
                </a:lnTo>
                <a:close/>
              </a:path>
              <a:path w="826769" h="1267460">
                <a:moveTo>
                  <a:pt x="284175" y="1100327"/>
                </a:moveTo>
                <a:lnTo>
                  <a:pt x="271475" y="1100327"/>
                </a:lnTo>
                <a:lnTo>
                  <a:pt x="285711" y="1084186"/>
                </a:lnTo>
                <a:lnTo>
                  <a:pt x="298159" y="1084249"/>
                </a:lnTo>
                <a:lnTo>
                  <a:pt x="292861" y="1090485"/>
                </a:lnTo>
                <a:lnTo>
                  <a:pt x="284175" y="1100327"/>
                </a:lnTo>
                <a:close/>
              </a:path>
              <a:path w="826769" h="1267460">
                <a:moveTo>
                  <a:pt x="277406" y="1107960"/>
                </a:moveTo>
                <a:lnTo>
                  <a:pt x="270382" y="1101521"/>
                </a:lnTo>
                <a:lnTo>
                  <a:pt x="271525" y="1100264"/>
                </a:lnTo>
                <a:lnTo>
                  <a:pt x="284175" y="1100327"/>
                </a:lnTo>
                <a:lnTo>
                  <a:pt x="278549" y="1106703"/>
                </a:lnTo>
                <a:lnTo>
                  <a:pt x="277406" y="1107960"/>
                </a:lnTo>
                <a:close/>
              </a:path>
              <a:path w="826769" h="1267460">
                <a:moveTo>
                  <a:pt x="243112" y="1144219"/>
                </a:moveTo>
                <a:lnTo>
                  <a:pt x="229704" y="1144219"/>
                </a:lnTo>
                <a:lnTo>
                  <a:pt x="243522" y="1130261"/>
                </a:lnTo>
                <a:lnTo>
                  <a:pt x="251002" y="1122400"/>
                </a:lnTo>
                <a:lnTo>
                  <a:pt x="257911" y="1128966"/>
                </a:lnTo>
                <a:lnTo>
                  <a:pt x="250291" y="1136967"/>
                </a:lnTo>
                <a:lnTo>
                  <a:pt x="243112" y="1144219"/>
                </a:lnTo>
                <a:close/>
              </a:path>
              <a:path w="826769" h="1267460">
                <a:moveTo>
                  <a:pt x="243458" y="1130325"/>
                </a:moveTo>
                <a:close/>
              </a:path>
              <a:path w="826769" h="1267460">
                <a:moveTo>
                  <a:pt x="229751" y="1144171"/>
                </a:moveTo>
                <a:close/>
              </a:path>
              <a:path w="826769" h="1267460">
                <a:moveTo>
                  <a:pt x="231012" y="1156220"/>
                </a:moveTo>
                <a:lnTo>
                  <a:pt x="224383" y="1149388"/>
                </a:lnTo>
                <a:lnTo>
                  <a:pt x="229751" y="1144171"/>
                </a:lnTo>
                <a:lnTo>
                  <a:pt x="243112" y="1144219"/>
                </a:lnTo>
                <a:lnTo>
                  <a:pt x="236410" y="1150988"/>
                </a:lnTo>
                <a:lnTo>
                  <a:pt x="231012" y="1156220"/>
                </a:lnTo>
                <a:close/>
              </a:path>
              <a:path w="826769" h="1267460">
                <a:moveTo>
                  <a:pt x="204429" y="1169746"/>
                </a:moveTo>
                <a:lnTo>
                  <a:pt x="202882" y="1169746"/>
                </a:lnTo>
                <a:lnTo>
                  <a:pt x="203707" y="1168971"/>
                </a:lnTo>
                <a:lnTo>
                  <a:pt x="204429" y="1169746"/>
                </a:lnTo>
                <a:close/>
              </a:path>
              <a:path w="826769" h="1267460">
                <a:moveTo>
                  <a:pt x="204184" y="1181341"/>
                </a:moveTo>
                <a:lnTo>
                  <a:pt x="189877" y="1181341"/>
                </a:lnTo>
                <a:lnTo>
                  <a:pt x="202958" y="1169669"/>
                </a:lnTo>
                <a:lnTo>
                  <a:pt x="204429" y="1169746"/>
                </a:lnTo>
                <a:lnTo>
                  <a:pt x="210197" y="1175943"/>
                </a:lnTo>
                <a:lnTo>
                  <a:pt x="209295" y="1176781"/>
                </a:lnTo>
                <a:lnTo>
                  <a:pt x="204184" y="1181341"/>
                </a:lnTo>
                <a:close/>
              </a:path>
              <a:path w="826769" h="1267460">
                <a:moveTo>
                  <a:pt x="189887" y="1181332"/>
                </a:moveTo>
                <a:close/>
              </a:path>
              <a:path w="826769" h="1267460">
                <a:moveTo>
                  <a:pt x="191878" y="1192149"/>
                </a:moveTo>
                <a:lnTo>
                  <a:pt x="177203" y="1192149"/>
                </a:lnTo>
                <a:lnTo>
                  <a:pt x="189887" y="1181332"/>
                </a:lnTo>
                <a:lnTo>
                  <a:pt x="204184" y="1181341"/>
                </a:lnTo>
                <a:lnTo>
                  <a:pt x="196138" y="1188516"/>
                </a:lnTo>
                <a:lnTo>
                  <a:pt x="191878" y="1192149"/>
                </a:lnTo>
                <a:close/>
              </a:path>
              <a:path w="826769" h="1267460">
                <a:moveTo>
                  <a:pt x="181216" y="1201153"/>
                </a:moveTo>
                <a:lnTo>
                  <a:pt x="175209" y="1193761"/>
                </a:lnTo>
                <a:lnTo>
                  <a:pt x="177291" y="1192072"/>
                </a:lnTo>
                <a:lnTo>
                  <a:pt x="191878" y="1192149"/>
                </a:lnTo>
                <a:lnTo>
                  <a:pt x="183299" y="1199464"/>
                </a:lnTo>
                <a:lnTo>
                  <a:pt x="181216" y="1201153"/>
                </a:lnTo>
                <a:close/>
              </a:path>
              <a:path w="826769" h="1267460">
                <a:moveTo>
                  <a:pt x="158019" y="1218564"/>
                </a:moveTo>
                <a:lnTo>
                  <a:pt x="140982" y="1218564"/>
                </a:lnTo>
                <a:lnTo>
                  <a:pt x="147091" y="1214831"/>
                </a:lnTo>
                <a:lnTo>
                  <a:pt x="152984" y="1210932"/>
                </a:lnTo>
                <a:lnTo>
                  <a:pt x="158019" y="1218564"/>
                </a:lnTo>
                <a:close/>
              </a:path>
              <a:path w="826769" h="1267460">
                <a:moveTo>
                  <a:pt x="146951" y="1214907"/>
                </a:moveTo>
                <a:lnTo>
                  <a:pt x="147091" y="1214831"/>
                </a:lnTo>
                <a:lnTo>
                  <a:pt x="146951" y="1214907"/>
                </a:lnTo>
                <a:close/>
              </a:path>
              <a:path w="826769" h="1267460">
                <a:moveTo>
                  <a:pt x="153600" y="1221930"/>
                </a:moveTo>
                <a:lnTo>
                  <a:pt x="135039" y="1221930"/>
                </a:lnTo>
                <a:lnTo>
                  <a:pt x="135178" y="1221854"/>
                </a:lnTo>
                <a:lnTo>
                  <a:pt x="141122" y="1218476"/>
                </a:lnTo>
                <a:lnTo>
                  <a:pt x="140982" y="1218564"/>
                </a:lnTo>
                <a:lnTo>
                  <a:pt x="158019" y="1218564"/>
                </a:lnTo>
                <a:lnTo>
                  <a:pt x="158229" y="1218882"/>
                </a:lnTo>
                <a:lnTo>
                  <a:pt x="153600" y="1221930"/>
                </a:lnTo>
                <a:close/>
              </a:path>
              <a:path w="826769" h="1267460">
                <a:moveTo>
                  <a:pt x="135107" y="1221891"/>
                </a:moveTo>
                <a:close/>
              </a:path>
              <a:path w="826769" h="1267460">
                <a:moveTo>
                  <a:pt x="143848" y="1227886"/>
                </a:moveTo>
                <a:lnTo>
                  <a:pt x="123215" y="1227886"/>
                </a:lnTo>
                <a:lnTo>
                  <a:pt x="123355" y="1227823"/>
                </a:lnTo>
                <a:lnTo>
                  <a:pt x="129260" y="1224965"/>
                </a:lnTo>
                <a:lnTo>
                  <a:pt x="135107" y="1221891"/>
                </a:lnTo>
                <a:lnTo>
                  <a:pt x="153600" y="1221930"/>
                </a:lnTo>
                <a:lnTo>
                  <a:pt x="152057" y="1222946"/>
                </a:lnTo>
                <a:lnTo>
                  <a:pt x="145821" y="1226769"/>
                </a:lnTo>
                <a:lnTo>
                  <a:pt x="143848" y="1227886"/>
                </a:lnTo>
                <a:close/>
              </a:path>
              <a:path w="826769" h="1267460">
                <a:moveTo>
                  <a:pt x="129120" y="1225029"/>
                </a:moveTo>
                <a:lnTo>
                  <a:pt x="129260" y="1224965"/>
                </a:lnTo>
                <a:lnTo>
                  <a:pt x="129120" y="1225029"/>
                </a:lnTo>
                <a:close/>
              </a:path>
              <a:path w="826769" h="1267460">
                <a:moveTo>
                  <a:pt x="123235" y="1227877"/>
                </a:moveTo>
                <a:close/>
              </a:path>
              <a:path w="826769" h="1267460">
                <a:moveTo>
                  <a:pt x="124332" y="1237818"/>
                </a:moveTo>
                <a:lnTo>
                  <a:pt x="120446" y="1229131"/>
                </a:lnTo>
                <a:lnTo>
                  <a:pt x="123235" y="1227877"/>
                </a:lnTo>
                <a:lnTo>
                  <a:pt x="143848" y="1227886"/>
                </a:lnTo>
                <a:lnTo>
                  <a:pt x="139611" y="1230287"/>
                </a:lnTo>
                <a:lnTo>
                  <a:pt x="133413" y="1233538"/>
                </a:lnTo>
                <a:lnTo>
                  <a:pt x="127241" y="1236522"/>
                </a:lnTo>
                <a:lnTo>
                  <a:pt x="124332" y="1237818"/>
                </a:lnTo>
                <a:close/>
              </a:path>
              <a:path w="826769" h="1267460">
                <a:moveTo>
                  <a:pt x="95248" y="1242059"/>
                </a:moveTo>
                <a:lnTo>
                  <a:pt x="83070" y="1242059"/>
                </a:lnTo>
                <a:lnTo>
                  <a:pt x="83261" y="1242009"/>
                </a:lnTo>
                <a:lnTo>
                  <a:pt x="94360" y="1238884"/>
                </a:lnTo>
                <a:lnTo>
                  <a:pt x="95248" y="1242059"/>
                </a:lnTo>
                <a:close/>
              </a:path>
              <a:path w="826769" h="1267460">
                <a:moveTo>
                  <a:pt x="83200" y="1242023"/>
                </a:moveTo>
                <a:close/>
              </a:path>
              <a:path w="826769" h="1267460">
                <a:moveTo>
                  <a:pt x="96557" y="1246746"/>
                </a:moveTo>
                <a:lnTo>
                  <a:pt x="61569" y="1246746"/>
                </a:lnTo>
                <a:lnTo>
                  <a:pt x="72313" y="1244600"/>
                </a:lnTo>
                <a:lnTo>
                  <a:pt x="83200" y="1242023"/>
                </a:lnTo>
                <a:lnTo>
                  <a:pt x="83070" y="1242059"/>
                </a:lnTo>
                <a:lnTo>
                  <a:pt x="95248" y="1242059"/>
                </a:lnTo>
                <a:lnTo>
                  <a:pt x="96557" y="1246746"/>
                </a:lnTo>
                <a:close/>
              </a:path>
              <a:path w="826769" h="1267460">
                <a:moveTo>
                  <a:pt x="72161" y="1244625"/>
                </a:moveTo>
                <a:lnTo>
                  <a:pt x="72313" y="1244600"/>
                </a:lnTo>
                <a:lnTo>
                  <a:pt x="72161" y="1244625"/>
                </a:lnTo>
                <a:close/>
              </a:path>
              <a:path w="826769" h="1267460">
                <a:moveTo>
                  <a:pt x="59372" y="1256791"/>
                </a:moveTo>
                <a:lnTo>
                  <a:pt x="57746" y="1247406"/>
                </a:lnTo>
                <a:lnTo>
                  <a:pt x="61696" y="1246720"/>
                </a:lnTo>
                <a:lnTo>
                  <a:pt x="96557" y="1246746"/>
                </a:lnTo>
                <a:lnTo>
                  <a:pt x="96926" y="1248067"/>
                </a:lnTo>
                <a:lnTo>
                  <a:pt x="85445" y="1251280"/>
                </a:lnTo>
                <a:lnTo>
                  <a:pt x="74193" y="1253934"/>
                </a:lnTo>
                <a:lnTo>
                  <a:pt x="63322" y="1256106"/>
                </a:lnTo>
                <a:lnTo>
                  <a:pt x="59372" y="1256791"/>
                </a:lnTo>
                <a:close/>
              </a:path>
              <a:path w="826769" h="1267460">
                <a:moveTo>
                  <a:pt x="2628" y="1267269"/>
                </a:moveTo>
                <a:lnTo>
                  <a:pt x="29590" y="1251864"/>
                </a:lnTo>
                <a:lnTo>
                  <a:pt x="31076" y="1261275"/>
                </a:lnTo>
                <a:lnTo>
                  <a:pt x="24808" y="1262265"/>
                </a:lnTo>
                <a:lnTo>
                  <a:pt x="16653" y="1263726"/>
                </a:lnTo>
                <a:lnTo>
                  <a:pt x="9232" y="1265351"/>
                </a:lnTo>
                <a:lnTo>
                  <a:pt x="2628" y="1267269"/>
                </a:lnTo>
                <a:close/>
              </a:path>
              <a:path w="826769" h="1267460">
                <a:moveTo>
                  <a:pt x="24808" y="1262265"/>
                </a:moveTo>
                <a:close/>
              </a:path>
              <a:path w="826769" h="1267460">
                <a:moveTo>
                  <a:pt x="16670" y="1263722"/>
                </a:moveTo>
                <a:lnTo>
                  <a:pt x="16827" y="1263688"/>
                </a:lnTo>
                <a:lnTo>
                  <a:pt x="16670" y="1263722"/>
                </a:lnTo>
                <a:close/>
              </a:path>
              <a:path w="826769" h="1267460">
                <a:moveTo>
                  <a:pt x="16653" y="1263726"/>
                </a:moveTo>
                <a:close/>
              </a:path>
              <a:path w="826769" h="1267460">
                <a:moveTo>
                  <a:pt x="9303" y="1265351"/>
                </a:moveTo>
                <a:lnTo>
                  <a:pt x="9525" y="1265288"/>
                </a:lnTo>
                <a:lnTo>
                  <a:pt x="9303" y="1265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1579880" y="3929456"/>
            <a:ext cx="10383520" cy="190500"/>
          </a:xfrm>
          <a:custGeom>
            <a:avLst/>
            <a:gdLst/>
            <a:ahLst/>
            <a:cxnLst/>
            <a:rect l="l" t="t" r="r" b="b"/>
            <a:pathLst>
              <a:path w="10383520" h="190500">
                <a:moveTo>
                  <a:pt x="10345718" y="115049"/>
                </a:moveTo>
                <a:lnTo>
                  <a:pt x="10311968" y="115049"/>
                </a:lnTo>
                <a:lnTo>
                  <a:pt x="10312196" y="76949"/>
                </a:lnTo>
                <a:lnTo>
                  <a:pt x="10269343" y="76681"/>
                </a:lnTo>
                <a:lnTo>
                  <a:pt x="10193616" y="0"/>
                </a:lnTo>
                <a:lnTo>
                  <a:pt x="10383520" y="96443"/>
                </a:lnTo>
                <a:lnTo>
                  <a:pt x="10345718" y="115049"/>
                </a:lnTo>
                <a:close/>
              </a:path>
              <a:path w="10383520" h="190500">
                <a:moveTo>
                  <a:pt x="10269096" y="114781"/>
                </a:moveTo>
                <a:lnTo>
                  <a:pt x="0" y="50685"/>
                </a:lnTo>
                <a:lnTo>
                  <a:pt x="241" y="12585"/>
                </a:lnTo>
                <a:lnTo>
                  <a:pt x="10269343" y="76681"/>
                </a:lnTo>
                <a:lnTo>
                  <a:pt x="10288270" y="95846"/>
                </a:lnTo>
                <a:lnTo>
                  <a:pt x="10269096" y="114781"/>
                </a:lnTo>
                <a:close/>
              </a:path>
              <a:path w="10383520" h="190500">
                <a:moveTo>
                  <a:pt x="10311968" y="115049"/>
                </a:moveTo>
                <a:lnTo>
                  <a:pt x="10269096" y="114781"/>
                </a:lnTo>
                <a:lnTo>
                  <a:pt x="10288270" y="95846"/>
                </a:lnTo>
                <a:lnTo>
                  <a:pt x="10269343" y="76681"/>
                </a:lnTo>
                <a:lnTo>
                  <a:pt x="10312196" y="76949"/>
                </a:lnTo>
                <a:lnTo>
                  <a:pt x="10311968" y="115049"/>
                </a:lnTo>
                <a:close/>
              </a:path>
              <a:path w="10383520" h="190500">
                <a:moveTo>
                  <a:pt x="10192423" y="190500"/>
                </a:moveTo>
                <a:lnTo>
                  <a:pt x="10269096" y="114781"/>
                </a:lnTo>
                <a:lnTo>
                  <a:pt x="10345718" y="115049"/>
                </a:lnTo>
                <a:lnTo>
                  <a:pt x="10192423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1455864" y="1612900"/>
            <a:ext cx="190500" cy="4255135"/>
          </a:xfrm>
          <a:custGeom>
            <a:avLst/>
            <a:gdLst/>
            <a:ahLst/>
            <a:cxnLst/>
            <a:rect l="l" t="t" r="r" b="b"/>
            <a:pathLst>
              <a:path w="190500" h="4255135">
                <a:moveTo>
                  <a:pt x="0" y="191350"/>
                </a:moveTo>
                <a:lnTo>
                  <a:pt x="93535" y="0"/>
                </a:lnTo>
                <a:lnTo>
                  <a:pt x="129967" y="71259"/>
                </a:lnTo>
                <a:lnTo>
                  <a:pt x="113220" y="71259"/>
                </a:lnTo>
                <a:lnTo>
                  <a:pt x="75120" y="71602"/>
                </a:lnTo>
                <a:lnTo>
                  <a:pt x="75504" y="114474"/>
                </a:lnTo>
                <a:lnTo>
                  <a:pt x="0" y="191350"/>
                </a:lnTo>
                <a:close/>
              </a:path>
              <a:path w="190500" h="4255135">
                <a:moveTo>
                  <a:pt x="75504" y="114474"/>
                </a:moveTo>
                <a:lnTo>
                  <a:pt x="75120" y="71602"/>
                </a:lnTo>
                <a:lnTo>
                  <a:pt x="113220" y="71259"/>
                </a:lnTo>
                <a:lnTo>
                  <a:pt x="113435" y="95250"/>
                </a:lnTo>
                <a:lnTo>
                  <a:pt x="94386" y="95250"/>
                </a:lnTo>
                <a:lnTo>
                  <a:pt x="75504" y="114474"/>
                </a:lnTo>
                <a:close/>
              </a:path>
              <a:path w="190500" h="4255135">
                <a:moveTo>
                  <a:pt x="190487" y="189636"/>
                </a:moveTo>
                <a:lnTo>
                  <a:pt x="113604" y="114125"/>
                </a:lnTo>
                <a:lnTo>
                  <a:pt x="113220" y="71259"/>
                </a:lnTo>
                <a:lnTo>
                  <a:pt x="129967" y="71259"/>
                </a:lnTo>
                <a:lnTo>
                  <a:pt x="190487" y="189636"/>
                </a:lnTo>
                <a:close/>
              </a:path>
              <a:path w="190500" h="4255135">
                <a:moveTo>
                  <a:pt x="112585" y="4254665"/>
                </a:moveTo>
                <a:lnTo>
                  <a:pt x="75504" y="114474"/>
                </a:lnTo>
                <a:lnTo>
                  <a:pt x="94386" y="95250"/>
                </a:lnTo>
                <a:lnTo>
                  <a:pt x="113604" y="114125"/>
                </a:lnTo>
                <a:lnTo>
                  <a:pt x="150685" y="4254334"/>
                </a:lnTo>
                <a:lnTo>
                  <a:pt x="112585" y="4254665"/>
                </a:lnTo>
                <a:close/>
              </a:path>
              <a:path w="190500" h="4255135">
                <a:moveTo>
                  <a:pt x="113604" y="114125"/>
                </a:moveTo>
                <a:lnTo>
                  <a:pt x="94386" y="95250"/>
                </a:lnTo>
                <a:lnTo>
                  <a:pt x="113435" y="95250"/>
                </a:lnTo>
                <a:lnTo>
                  <a:pt x="113604" y="114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8546" y="2525572"/>
            <a:ext cx="455490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Relationship Id="rId25" Type="http://schemas.openxmlformats.org/officeDocument/2006/relationships/image" Target="../media/image217.png"/><Relationship Id="rId26" Type="http://schemas.openxmlformats.org/officeDocument/2006/relationships/image" Target="../media/image218.png"/><Relationship Id="rId27" Type="http://schemas.openxmlformats.org/officeDocument/2006/relationships/image" Target="../media/image219.png"/><Relationship Id="rId28" Type="http://schemas.openxmlformats.org/officeDocument/2006/relationships/image" Target="../media/image220.png"/><Relationship Id="rId29" Type="http://schemas.openxmlformats.org/officeDocument/2006/relationships/image" Target="../media/image221.png"/><Relationship Id="rId30" Type="http://schemas.openxmlformats.org/officeDocument/2006/relationships/image" Target="../media/image222.png"/><Relationship Id="rId31" Type="http://schemas.openxmlformats.org/officeDocument/2006/relationships/image" Target="../media/image223.png"/><Relationship Id="rId32" Type="http://schemas.openxmlformats.org/officeDocument/2006/relationships/image" Target="../media/image224.png"/><Relationship Id="rId33" Type="http://schemas.openxmlformats.org/officeDocument/2006/relationships/image" Target="../media/image225.png"/><Relationship Id="rId34" Type="http://schemas.openxmlformats.org/officeDocument/2006/relationships/image" Target="../media/image226.png"/><Relationship Id="rId35" Type="http://schemas.openxmlformats.org/officeDocument/2006/relationships/image" Target="../media/image227.jpg"/><Relationship Id="rId36" Type="http://schemas.openxmlformats.org/officeDocument/2006/relationships/image" Target="../media/image22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Relationship Id="rId20" Type="http://schemas.openxmlformats.org/officeDocument/2006/relationships/image" Target="../media/image259.png"/><Relationship Id="rId21" Type="http://schemas.openxmlformats.org/officeDocument/2006/relationships/image" Target="../media/image260.png"/><Relationship Id="rId22" Type="http://schemas.openxmlformats.org/officeDocument/2006/relationships/image" Target="../media/image261.png"/><Relationship Id="rId23" Type="http://schemas.openxmlformats.org/officeDocument/2006/relationships/image" Target="../media/image26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image" Target="../media/image284.png"/><Relationship Id="rId24" Type="http://schemas.openxmlformats.org/officeDocument/2006/relationships/image" Target="../media/image285.png"/><Relationship Id="rId25" Type="http://schemas.openxmlformats.org/officeDocument/2006/relationships/image" Target="../media/image28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Relationship Id="rId21" Type="http://schemas.openxmlformats.org/officeDocument/2006/relationships/image" Target="../media/image306.png"/><Relationship Id="rId22" Type="http://schemas.openxmlformats.org/officeDocument/2006/relationships/image" Target="../media/image307.png"/><Relationship Id="rId23" Type="http://schemas.openxmlformats.org/officeDocument/2006/relationships/image" Target="../media/image308.png"/><Relationship Id="rId24" Type="http://schemas.openxmlformats.org/officeDocument/2006/relationships/image" Target="../media/image309.png"/><Relationship Id="rId25" Type="http://schemas.openxmlformats.org/officeDocument/2006/relationships/image" Target="../media/image310.png"/><Relationship Id="rId26" Type="http://schemas.openxmlformats.org/officeDocument/2006/relationships/image" Target="../media/image311.png"/><Relationship Id="rId27" Type="http://schemas.openxmlformats.org/officeDocument/2006/relationships/image" Target="../media/image312.png"/><Relationship Id="rId28" Type="http://schemas.openxmlformats.org/officeDocument/2006/relationships/image" Target="../media/image313.png"/><Relationship Id="rId29" Type="http://schemas.openxmlformats.org/officeDocument/2006/relationships/image" Target="../media/image314.png"/><Relationship Id="rId30" Type="http://schemas.openxmlformats.org/officeDocument/2006/relationships/image" Target="../media/image315.png"/><Relationship Id="rId31" Type="http://schemas.openxmlformats.org/officeDocument/2006/relationships/image" Target="../media/image316.png"/><Relationship Id="rId32" Type="http://schemas.openxmlformats.org/officeDocument/2006/relationships/image" Target="../media/image317.png"/><Relationship Id="rId33" Type="http://schemas.openxmlformats.org/officeDocument/2006/relationships/image" Target="../media/image318.png"/><Relationship Id="rId34" Type="http://schemas.openxmlformats.org/officeDocument/2006/relationships/image" Target="../media/image319.png"/><Relationship Id="rId35" Type="http://schemas.openxmlformats.org/officeDocument/2006/relationships/image" Target="../media/image320.png"/><Relationship Id="rId36" Type="http://schemas.openxmlformats.org/officeDocument/2006/relationships/image" Target="../media/image321.png"/><Relationship Id="rId37" Type="http://schemas.openxmlformats.org/officeDocument/2006/relationships/image" Target="../media/image322.png"/><Relationship Id="rId38" Type="http://schemas.openxmlformats.org/officeDocument/2006/relationships/image" Target="../media/image323.png"/><Relationship Id="rId39" Type="http://schemas.openxmlformats.org/officeDocument/2006/relationships/image" Target="../media/image324.png"/><Relationship Id="rId40" Type="http://schemas.openxmlformats.org/officeDocument/2006/relationships/image" Target="../media/image325.png"/><Relationship Id="rId41" Type="http://schemas.openxmlformats.org/officeDocument/2006/relationships/image" Target="../media/image326.png"/><Relationship Id="rId42" Type="http://schemas.openxmlformats.org/officeDocument/2006/relationships/image" Target="../media/image327.png"/><Relationship Id="rId43" Type="http://schemas.openxmlformats.org/officeDocument/2006/relationships/image" Target="../media/image328.png"/><Relationship Id="rId44" Type="http://schemas.openxmlformats.org/officeDocument/2006/relationships/image" Target="../media/image329.png"/><Relationship Id="rId45" Type="http://schemas.openxmlformats.org/officeDocument/2006/relationships/image" Target="../media/image330.png"/><Relationship Id="rId46" Type="http://schemas.openxmlformats.org/officeDocument/2006/relationships/image" Target="../media/image331.png"/><Relationship Id="rId47" Type="http://schemas.openxmlformats.org/officeDocument/2006/relationships/image" Target="../media/image332.png"/><Relationship Id="rId48" Type="http://schemas.openxmlformats.org/officeDocument/2006/relationships/image" Target="../media/image333.png"/><Relationship Id="rId49" Type="http://schemas.openxmlformats.org/officeDocument/2006/relationships/image" Target="../media/image334.png"/><Relationship Id="rId50" Type="http://schemas.openxmlformats.org/officeDocument/2006/relationships/image" Target="../media/image335.png"/><Relationship Id="rId51" Type="http://schemas.openxmlformats.org/officeDocument/2006/relationships/image" Target="../media/image336.png"/><Relationship Id="rId52" Type="http://schemas.openxmlformats.org/officeDocument/2006/relationships/image" Target="../media/image337.png"/><Relationship Id="rId53" Type="http://schemas.openxmlformats.org/officeDocument/2006/relationships/image" Target="../media/image338.png"/><Relationship Id="rId54" Type="http://schemas.openxmlformats.org/officeDocument/2006/relationships/image" Target="../media/image339.png"/><Relationship Id="rId55" Type="http://schemas.openxmlformats.org/officeDocument/2006/relationships/image" Target="../media/image340.png"/><Relationship Id="rId56" Type="http://schemas.openxmlformats.org/officeDocument/2006/relationships/image" Target="../media/image341.png"/><Relationship Id="rId57" Type="http://schemas.openxmlformats.org/officeDocument/2006/relationships/image" Target="../media/image342.png"/><Relationship Id="rId58" Type="http://schemas.openxmlformats.org/officeDocument/2006/relationships/image" Target="../media/image343.png"/><Relationship Id="rId59" Type="http://schemas.openxmlformats.org/officeDocument/2006/relationships/image" Target="../media/image344.png"/><Relationship Id="rId60" Type="http://schemas.openxmlformats.org/officeDocument/2006/relationships/image" Target="../media/image345.png"/><Relationship Id="rId61" Type="http://schemas.openxmlformats.org/officeDocument/2006/relationships/image" Target="../media/image346.png"/><Relationship Id="rId62" Type="http://schemas.openxmlformats.org/officeDocument/2006/relationships/image" Target="../media/image347.png"/><Relationship Id="rId63" Type="http://schemas.openxmlformats.org/officeDocument/2006/relationships/image" Target="../media/image348.png"/><Relationship Id="rId64" Type="http://schemas.openxmlformats.org/officeDocument/2006/relationships/image" Target="../media/image349.png"/><Relationship Id="rId65" Type="http://schemas.openxmlformats.org/officeDocument/2006/relationships/image" Target="../media/image350.png"/><Relationship Id="rId66" Type="http://schemas.openxmlformats.org/officeDocument/2006/relationships/image" Target="../media/image351.png"/><Relationship Id="rId67" Type="http://schemas.openxmlformats.org/officeDocument/2006/relationships/image" Target="../media/image352.png"/><Relationship Id="rId68" Type="http://schemas.openxmlformats.org/officeDocument/2006/relationships/image" Target="../media/image353.png"/><Relationship Id="rId69" Type="http://schemas.openxmlformats.org/officeDocument/2006/relationships/image" Target="../media/image354.png"/><Relationship Id="rId70" Type="http://schemas.openxmlformats.org/officeDocument/2006/relationships/image" Target="../media/image355.png"/><Relationship Id="rId71" Type="http://schemas.openxmlformats.org/officeDocument/2006/relationships/image" Target="../media/image356.png"/><Relationship Id="rId72" Type="http://schemas.openxmlformats.org/officeDocument/2006/relationships/image" Target="../media/image357.png"/><Relationship Id="rId73" Type="http://schemas.openxmlformats.org/officeDocument/2006/relationships/image" Target="../media/image358.png"/><Relationship Id="rId74" Type="http://schemas.openxmlformats.org/officeDocument/2006/relationships/image" Target="../media/image359.png"/><Relationship Id="rId75" Type="http://schemas.openxmlformats.org/officeDocument/2006/relationships/image" Target="../media/image360.png"/><Relationship Id="rId76" Type="http://schemas.openxmlformats.org/officeDocument/2006/relationships/image" Target="../media/image361.png"/><Relationship Id="rId77" Type="http://schemas.openxmlformats.org/officeDocument/2006/relationships/image" Target="../media/image362.png"/><Relationship Id="rId78" Type="http://schemas.openxmlformats.org/officeDocument/2006/relationships/image" Target="../media/image363.png"/><Relationship Id="rId79" Type="http://schemas.openxmlformats.org/officeDocument/2006/relationships/image" Target="../media/image364.png"/><Relationship Id="rId80" Type="http://schemas.openxmlformats.org/officeDocument/2006/relationships/image" Target="../media/image365.png"/><Relationship Id="rId81" Type="http://schemas.openxmlformats.org/officeDocument/2006/relationships/image" Target="../media/image366.png"/><Relationship Id="rId82" Type="http://schemas.openxmlformats.org/officeDocument/2006/relationships/image" Target="../media/image367.png"/><Relationship Id="rId83" Type="http://schemas.openxmlformats.org/officeDocument/2006/relationships/image" Target="../media/image368.png"/><Relationship Id="rId84" Type="http://schemas.openxmlformats.org/officeDocument/2006/relationships/image" Target="../media/image369.png"/><Relationship Id="rId85" Type="http://schemas.openxmlformats.org/officeDocument/2006/relationships/image" Target="../media/image370.png"/><Relationship Id="rId86" Type="http://schemas.openxmlformats.org/officeDocument/2006/relationships/image" Target="../media/image371.png"/><Relationship Id="rId87" Type="http://schemas.openxmlformats.org/officeDocument/2006/relationships/image" Target="../media/image372.png"/><Relationship Id="rId88" Type="http://schemas.openxmlformats.org/officeDocument/2006/relationships/image" Target="../media/image373.png"/><Relationship Id="rId89" Type="http://schemas.openxmlformats.org/officeDocument/2006/relationships/image" Target="../media/image374.png"/><Relationship Id="rId90" Type="http://schemas.openxmlformats.org/officeDocument/2006/relationships/image" Target="../media/image375.png"/><Relationship Id="rId91" Type="http://schemas.openxmlformats.org/officeDocument/2006/relationships/image" Target="../media/image37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30" Type="http://schemas.openxmlformats.org/officeDocument/2006/relationships/image" Target="../media/image42.png"/><Relationship Id="rId31" Type="http://schemas.openxmlformats.org/officeDocument/2006/relationships/image" Target="../media/image43.png"/><Relationship Id="rId32" Type="http://schemas.openxmlformats.org/officeDocument/2006/relationships/image" Target="../media/image4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65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66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25" Type="http://schemas.openxmlformats.org/officeDocument/2006/relationships/image" Target="../media/image78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82.png"/><Relationship Id="rId30" Type="http://schemas.openxmlformats.org/officeDocument/2006/relationships/image" Target="../media/image83.png"/><Relationship Id="rId31" Type="http://schemas.openxmlformats.org/officeDocument/2006/relationships/image" Target="../media/image84.png"/><Relationship Id="rId32" Type="http://schemas.openxmlformats.org/officeDocument/2006/relationships/image" Target="../media/image85.png"/><Relationship Id="rId33" Type="http://schemas.openxmlformats.org/officeDocument/2006/relationships/image" Target="../media/image86.png"/><Relationship Id="rId34" Type="http://schemas.openxmlformats.org/officeDocument/2006/relationships/image" Target="../media/image87.png"/><Relationship Id="rId35" Type="http://schemas.openxmlformats.org/officeDocument/2006/relationships/image" Target="../media/image88.png"/><Relationship Id="rId36" Type="http://schemas.openxmlformats.org/officeDocument/2006/relationships/image" Target="../media/image89.png"/><Relationship Id="rId37" Type="http://schemas.openxmlformats.org/officeDocument/2006/relationships/image" Target="../media/image90.png"/><Relationship Id="rId38" Type="http://schemas.openxmlformats.org/officeDocument/2006/relationships/image" Target="../media/image91.png"/><Relationship Id="rId39" Type="http://schemas.openxmlformats.org/officeDocument/2006/relationships/image" Target="../media/image92.png"/><Relationship Id="rId40" Type="http://schemas.openxmlformats.org/officeDocument/2006/relationships/image" Target="../media/image93.png"/><Relationship Id="rId41" Type="http://schemas.openxmlformats.org/officeDocument/2006/relationships/image" Target="../media/image9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83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105"/>
              </a:spcBef>
            </a:pPr>
            <a:r>
              <a:rPr dirty="0"/>
              <a:t>波长、频率和波</a:t>
            </a:r>
            <a:r>
              <a:rPr dirty="0" spc="5"/>
              <a:t>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60354" y="3489134"/>
            <a:ext cx="2700020" cy="76708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主讲人：张聪</a:t>
            </a:r>
            <a:endParaRPr sz="20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394970" algn="l"/>
              </a:tabLst>
            </a:pP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学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科：物理（人教版）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6729" y="3489134"/>
            <a:ext cx="2954655" cy="76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7525" marR="5080" indent="-505459">
              <a:lnSpc>
                <a:spcPct val="121700"/>
              </a:lnSpc>
              <a:spcBef>
                <a:spcPts val="95"/>
              </a:spcBef>
              <a:tabLst>
                <a:tab pos="394970" algn="l"/>
                <a:tab pos="900430" algn="l"/>
              </a:tabLst>
            </a:pP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学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校：北京市第八十中学 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年	级：高二下学期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840" y="0"/>
            <a:ext cx="20586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 b="1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764" y="1737753"/>
            <a:ext cx="170954" cy="339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9536" y="1674456"/>
            <a:ext cx="2069007" cy="45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71889" y="1680400"/>
            <a:ext cx="459473" cy="4503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74720" y="1673263"/>
            <a:ext cx="2881210" cy="461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82448" y="1671281"/>
            <a:ext cx="3837482" cy="475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86302" y="1679613"/>
            <a:ext cx="440029" cy="455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16311" y="1743316"/>
            <a:ext cx="300532" cy="334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878908" y="1705216"/>
            <a:ext cx="169964" cy="4420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27143" y="1674850"/>
            <a:ext cx="462254" cy="4567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3514" y="2165311"/>
            <a:ext cx="467410" cy="4574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6658" y="2158961"/>
            <a:ext cx="454317" cy="4602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3099" y="2217889"/>
            <a:ext cx="327317" cy="4348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3482" y="2192896"/>
            <a:ext cx="169557" cy="4420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9864" y="2979178"/>
            <a:ext cx="242582" cy="3396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9536" y="2914688"/>
            <a:ext cx="2042020" cy="4594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9322" y="3802545"/>
            <a:ext cx="505434" cy="4340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91526" y="3743197"/>
            <a:ext cx="4113504" cy="4763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90845" y="3745191"/>
            <a:ext cx="6245910" cy="464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8743" y="4527397"/>
            <a:ext cx="505434" cy="43407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82128" y="4469257"/>
            <a:ext cx="1272273" cy="4531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01328" y="4468444"/>
            <a:ext cx="9531248" cy="4634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4501" y="5263997"/>
            <a:ext cx="505434" cy="43407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77899" y="5205857"/>
            <a:ext cx="2876842" cy="4626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077665" y="5233225"/>
            <a:ext cx="810907" cy="4344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33111" y="5205844"/>
            <a:ext cx="3437623" cy="4614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1570" y="798614"/>
            <a:ext cx="4106545" cy="661035"/>
          </a:xfrm>
          <a:custGeom>
            <a:avLst/>
            <a:gdLst/>
            <a:ahLst/>
            <a:cxnLst/>
            <a:rect l="l" t="t" r="r" b="b"/>
            <a:pathLst>
              <a:path w="4106545" h="661035">
                <a:moveTo>
                  <a:pt x="4106329" y="660971"/>
                </a:moveTo>
                <a:lnTo>
                  <a:pt x="0" y="660971"/>
                </a:lnTo>
                <a:lnTo>
                  <a:pt x="0" y="0"/>
                </a:lnTo>
                <a:lnTo>
                  <a:pt x="4106329" y="0"/>
                </a:lnTo>
                <a:lnTo>
                  <a:pt x="4106329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4106329" y="622871"/>
                </a:lnTo>
                <a:lnTo>
                  <a:pt x="4106329" y="660971"/>
                </a:lnTo>
                <a:close/>
              </a:path>
              <a:path w="410654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4106545" h="661035">
                <a:moveTo>
                  <a:pt x="4030129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4030129" y="38100"/>
                </a:lnTo>
                <a:lnTo>
                  <a:pt x="4030129" y="76200"/>
                </a:lnTo>
                <a:close/>
              </a:path>
              <a:path w="4106545" h="661035">
                <a:moveTo>
                  <a:pt x="4030129" y="622871"/>
                </a:moveTo>
                <a:lnTo>
                  <a:pt x="4030129" y="38100"/>
                </a:lnTo>
                <a:lnTo>
                  <a:pt x="4068229" y="76200"/>
                </a:lnTo>
                <a:lnTo>
                  <a:pt x="4106329" y="76200"/>
                </a:lnTo>
                <a:lnTo>
                  <a:pt x="4106329" y="584771"/>
                </a:lnTo>
                <a:lnTo>
                  <a:pt x="4068229" y="584771"/>
                </a:lnTo>
                <a:lnTo>
                  <a:pt x="4030129" y="622871"/>
                </a:lnTo>
                <a:close/>
              </a:path>
              <a:path w="4106545" h="661035">
                <a:moveTo>
                  <a:pt x="4106329" y="76200"/>
                </a:moveTo>
                <a:lnTo>
                  <a:pt x="4068229" y="76200"/>
                </a:lnTo>
                <a:lnTo>
                  <a:pt x="4030129" y="38100"/>
                </a:lnTo>
                <a:lnTo>
                  <a:pt x="4106329" y="38100"/>
                </a:lnTo>
                <a:lnTo>
                  <a:pt x="4106329" y="76200"/>
                </a:lnTo>
                <a:close/>
              </a:path>
              <a:path w="410654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4106545" h="661035">
                <a:moveTo>
                  <a:pt x="4030129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4030129" y="584771"/>
                </a:lnTo>
                <a:lnTo>
                  <a:pt x="4030129" y="622871"/>
                </a:lnTo>
                <a:close/>
              </a:path>
              <a:path w="4106545" h="661035">
                <a:moveTo>
                  <a:pt x="4106329" y="622871"/>
                </a:moveTo>
                <a:lnTo>
                  <a:pt x="4030129" y="622871"/>
                </a:lnTo>
                <a:lnTo>
                  <a:pt x="4068229" y="584771"/>
                </a:lnTo>
                <a:lnTo>
                  <a:pt x="4106329" y="584771"/>
                </a:lnTo>
                <a:lnTo>
                  <a:pt x="4106329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98410" y="858939"/>
            <a:ext cx="28708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微软雅黑"/>
                <a:cs typeface="微软雅黑"/>
              </a:rPr>
              <a:t>二、周期、频</a:t>
            </a:r>
            <a:r>
              <a:rPr dirty="0" sz="3200" spc="5" b="1">
                <a:latin typeface="微软雅黑"/>
                <a:cs typeface="微软雅黑"/>
              </a:rPr>
              <a:t>率</a:t>
            </a:r>
            <a:endParaRPr sz="3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12162"/>
            <a:ext cx="12192000" cy="4856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52573" y="1348397"/>
            <a:ext cx="4717287" cy="41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995" y="10180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6590" y="1142720"/>
            <a:ext cx="859929" cy="444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840" y="0"/>
            <a:ext cx="20586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 b="1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9810" y="1658937"/>
            <a:ext cx="231940" cy="361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40358" y="1634007"/>
            <a:ext cx="1916861" cy="433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5177" y="3208337"/>
            <a:ext cx="484974" cy="421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40192" y="3183788"/>
            <a:ext cx="4626089" cy="436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16282" y="3184144"/>
            <a:ext cx="1575485" cy="4324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51445" y="3184537"/>
            <a:ext cx="540753" cy="4239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3277" y="2365476"/>
            <a:ext cx="484974" cy="423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77924" y="2357285"/>
            <a:ext cx="432854" cy="4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89048" y="2341283"/>
            <a:ext cx="786688" cy="434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20175" y="2339060"/>
            <a:ext cx="4748123" cy="4369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1570" y="798614"/>
            <a:ext cx="1998345" cy="661035"/>
          </a:xfrm>
          <a:custGeom>
            <a:avLst/>
            <a:gdLst/>
            <a:ahLst/>
            <a:cxnLst/>
            <a:rect l="l" t="t" r="r" b="b"/>
            <a:pathLst>
              <a:path w="1998345" h="661035">
                <a:moveTo>
                  <a:pt x="1998129" y="660971"/>
                </a:moveTo>
                <a:lnTo>
                  <a:pt x="0" y="660971"/>
                </a:lnTo>
                <a:lnTo>
                  <a:pt x="0" y="0"/>
                </a:lnTo>
                <a:lnTo>
                  <a:pt x="1998129" y="0"/>
                </a:lnTo>
                <a:lnTo>
                  <a:pt x="1998129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998129" y="622871"/>
                </a:lnTo>
                <a:lnTo>
                  <a:pt x="1998129" y="660971"/>
                </a:lnTo>
                <a:close/>
              </a:path>
              <a:path w="199834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998345" h="661035">
                <a:moveTo>
                  <a:pt x="1921929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921929" y="38100"/>
                </a:lnTo>
                <a:lnTo>
                  <a:pt x="1921929" y="76200"/>
                </a:lnTo>
                <a:close/>
              </a:path>
              <a:path w="1998345" h="661035">
                <a:moveTo>
                  <a:pt x="1921929" y="622871"/>
                </a:moveTo>
                <a:lnTo>
                  <a:pt x="1921929" y="38100"/>
                </a:lnTo>
                <a:lnTo>
                  <a:pt x="1960029" y="76200"/>
                </a:lnTo>
                <a:lnTo>
                  <a:pt x="1998129" y="76200"/>
                </a:lnTo>
                <a:lnTo>
                  <a:pt x="1998129" y="584771"/>
                </a:lnTo>
                <a:lnTo>
                  <a:pt x="1960029" y="584771"/>
                </a:lnTo>
                <a:lnTo>
                  <a:pt x="1921929" y="622871"/>
                </a:lnTo>
                <a:close/>
              </a:path>
              <a:path w="1998345" h="661035">
                <a:moveTo>
                  <a:pt x="1998129" y="76200"/>
                </a:moveTo>
                <a:lnTo>
                  <a:pt x="1960029" y="76200"/>
                </a:lnTo>
                <a:lnTo>
                  <a:pt x="1921929" y="38100"/>
                </a:lnTo>
                <a:lnTo>
                  <a:pt x="1998129" y="38100"/>
                </a:lnTo>
                <a:lnTo>
                  <a:pt x="1998129" y="76200"/>
                </a:lnTo>
                <a:close/>
              </a:path>
              <a:path w="199834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998345" h="661035">
                <a:moveTo>
                  <a:pt x="1921929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921929" y="584771"/>
                </a:lnTo>
                <a:lnTo>
                  <a:pt x="1921929" y="622871"/>
                </a:lnTo>
                <a:close/>
              </a:path>
              <a:path w="1998345" h="661035">
                <a:moveTo>
                  <a:pt x="1998129" y="622871"/>
                </a:moveTo>
                <a:lnTo>
                  <a:pt x="1921929" y="622871"/>
                </a:lnTo>
                <a:lnTo>
                  <a:pt x="1960029" y="584771"/>
                </a:lnTo>
                <a:lnTo>
                  <a:pt x="1998129" y="584771"/>
                </a:lnTo>
                <a:lnTo>
                  <a:pt x="1998129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98410" y="858939"/>
            <a:ext cx="1651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微软雅黑"/>
                <a:cs typeface="微软雅黑"/>
              </a:rPr>
              <a:t>三、波</a:t>
            </a:r>
            <a:r>
              <a:rPr dirty="0" sz="3200" spc="5" b="1">
                <a:latin typeface="微软雅黑"/>
                <a:cs typeface="微软雅黑"/>
              </a:rPr>
              <a:t>速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2477" y="4151629"/>
            <a:ext cx="484974" cy="4218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9405" y="4128185"/>
            <a:ext cx="436943" cy="4324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20024" y="4126331"/>
            <a:ext cx="9196984" cy="4376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964024" y="4129671"/>
            <a:ext cx="814971" cy="4287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6251" y="4809528"/>
            <a:ext cx="1321727" cy="4362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0400" y="1817090"/>
            <a:ext cx="166077" cy="3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8108" y="1795132"/>
            <a:ext cx="799160" cy="432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0944" y="1791792"/>
            <a:ext cx="4247324" cy="437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4870" y="798614"/>
            <a:ext cx="7929245" cy="661035"/>
          </a:xfrm>
          <a:custGeom>
            <a:avLst/>
            <a:gdLst/>
            <a:ahLst/>
            <a:cxnLst/>
            <a:rect l="l" t="t" r="r" b="b"/>
            <a:pathLst>
              <a:path w="7929245" h="661035">
                <a:moveTo>
                  <a:pt x="7929029" y="660971"/>
                </a:moveTo>
                <a:lnTo>
                  <a:pt x="0" y="660971"/>
                </a:lnTo>
                <a:lnTo>
                  <a:pt x="0" y="0"/>
                </a:lnTo>
                <a:lnTo>
                  <a:pt x="7929029" y="0"/>
                </a:lnTo>
                <a:lnTo>
                  <a:pt x="7929029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7929029" y="622871"/>
                </a:lnTo>
                <a:lnTo>
                  <a:pt x="7929029" y="660971"/>
                </a:lnTo>
                <a:close/>
              </a:path>
              <a:path w="792924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7929245" h="661035">
                <a:moveTo>
                  <a:pt x="7852829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7852829" y="38100"/>
                </a:lnTo>
                <a:lnTo>
                  <a:pt x="7852829" y="76200"/>
                </a:lnTo>
                <a:close/>
              </a:path>
              <a:path w="7929245" h="661035">
                <a:moveTo>
                  <a:pt x="7852829" y="622871"/>
                </a:moveTo>
                <a:lnTo>
                  <a:pt x="7852829" y="38100"/>
                </a:lnTo>
                <a:lnTo>
                  <a:pt x="7890929" y="76200"/>
                </a:lnTo>
                <a:lnTo>
                  <a:pt x="7929029" y="76200"/>
                </a:lnTo>
                <a:lnTo>
                  <a:pt x="7929029" y="584771"/>
                </a:lnTo>
                <a:lnTo>
                  <a:pt x="7890929" y="584771"/>
                </a:lnTo>
                <a:lnTo>
                  <a:pt x="7852829" y="622871"/>
                </a:lnTo>
                <a:close/>
              </a:path>
              <a:path w="7929245" h="661035">
                <a:moveTo>
                  <a:pt x="7929029" y="76200"/>
                </a:moveTo>
                <a:lnTo>
                  <a:pt x="7890929" y="76200"/>
                </a:lnTo>
                <a:lnTo>
                  <a:pt x="7852829" y="38100"/>
                </a:lnTo>
                <a:lnTo>
                  <a:pt x="7929029" y="38100"/>
                </a:lnTo>
                <a:lnTo>
                  <a:pt x="7929029" y="76200"/>
                </a:lnTo>
                <a:close/>
              </a:path>
              <a:path w="792924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7929245" h="661035">
                <a:moveTo>
                  <a:pt x="7852829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7852829" y="584771"/>
                </a:lnTo>
                <a:lnTo>
                  <a:pt x="7852829" y="622871"/>
                </a:lnTo>
                <a:close/>
              </a:path>
              <a:path w="7929245" h="661035">
                <a:moveTo>
                  <a:pt x="7929029" y="622871"/>
                </a:moveTo>
                <a:lnTo>
                  <a:pt x="7852829" y="622871"/>
                </a:lnTo>
                <a:lnTo>
                  <a:pt x="7890929" y="584771"/>
                </a:lnTo>
                <a:lnTo>
                  <a:pt x="7929029" y="584771"/>
                </a:lnTo>
                <a:lnTo>
                  <a:pt x="7929029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56882" y="2242845"/>
            <a:ext cx="324485" cy="0"/>
          </a:xfrm>
          <a:custGeom>
            <a:avLst/>
            <a:gdLst/>
            <a:ahLst/>
            <a:cxnLst/>
            <a:rect l="l" t="t" r="r" b="b"/>
            <a:pathLst>
              <a:path w="324484" h="0">
                <a:moveTo>
                  <a:pt x="0" y="0"/>
                </a:moveTo>
                <a:lnTo>
                  <a:pt x="324370" y="0"/>
                </a:lnTo>
              </a:path>
            </a:pathLst>
          </a:custGeom>
          <a:ln w="180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1710" y="858939"/>
            <a:ext cx="8279765" cy="1916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微软雅黑"/>
                <a:cs typeface="微软雅黑"/>
              </a:rPr>
              <a:t>四、波长、周期（或频率）和波速的关</a:t>
            </a:r>
            <a:r>
              <a:rPr dirty="0" sz="3200" spc="5" b="1">
                <a:latin typeface="微软雅黑"/>
                <a:cs typeface="微软雅黑"/>
              </a:rPr>
              <a:t>系</a:t>
            </a:r>
            <a:endParaRPr sz="3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>
              <a:latin typeface="Times New Roman"/>
              <a:cs typeface="Times New Roman"/>
            </a:endParaRPr>
          </a:p>
          <a:p>
            <a:pPr algn="r" marR="5080">
              <a:lnSpc>
                <a:spcPts val="2030"/>
              </a:lnSpc>
              <a:tabLst>
                <a:tab pos="1484630" algn="l"/>
              </a:tabLst>
            </a:pPr>
            <a:r>
              <a:rPr dirty="0" sz="3300" spc="15" i="1">
                <a:latin typeface="Times New Roman"/>
                <a:cs typeface="Times New Roman"/>
              </a:rPr>
              <a:t>v</a:t>
            </a:r>
            <a:r>
              <a:rPr dirty="0" sz="3300" spc="100" i="1">
                <a:latin typeface="Times New Roman"/>
                <a:cs typeface="Times New Roman"/>
              </a:rPr>
              <a:t> </a:t>
            </a:r>
            <a:r>
              <a:rPr dirty="0" sz="3300" spc="20">
                <a:latin typeface="Symbol"/>
                <a:cs typeface="Symbol"/>
              </a:rPr>
              <a:t></a:t>
            </a:r>
            <a:r>
              <a:rPr dirty="0" sz="3300" spc="105">
                <a:latin typeface="Times New Roman"/>
                <a:cs typeface="Times New Roman"/>
              </a:rPr>
              <a:t> </a:t>
            </a:r>
            <a:r>
              <a:rPr dirty="0" baseline="33816" sz="5175" spc="-89" i="1">
                <a:latin typeface="Symbol"/>
                <a:cs typeface="Symbol"/>
              </a:rPr>
              <a:t></a:t>
            </a:r>
            <a:r>
              <a:rPr dirty="0" baseline="33816" sz="5175" spc="-89">
                <a:latin typeface="Times New Roman"/>
                <a:cs typeface="Times New Roman"/>
              </a:rPr>
              <a:t>	</a:t>
            </a:r>
            <a:r>
              <a:rPr dirty="0" sz="3300" spc="15" i="1">
                <a:latin typeface="Times New Roman"/>
                <a:cs typeface="Times New Roman"/>
              </a:rPr>
              <a:t>v </a:t>
            </a:r>
            <a:r>
              <a:rPr dirty="0" sz="3300" spc="20">
                <a:latin typeface="Symbol"/>
                <a:cs typeface="Symbol"/>
              </a:rPr>
              <a:t></a:t>
            </a:r>
            <a:r>
              <a:rPr dirty="0" sz="3300" spc="-220">
                <a:latin typeface="Times New Roman"/>
                <a:cs typeface="Times New Roman"/>
              </a:rPr>
              <a:t> </a:t>
            </a:r>
            <a:r>
              <a:rPr dirty="0" sz="3450" spc="-500" i="1">
                <a:latin typeface="Symbol"/>
                <a:cs typeface="Symbol"/>
              </a:rPr>
              <a:t></a:t>
            </a:r>
            <a:r>
              <a:rPr dirty="0" sz="3300" spc="-500" i="1">
                <a:latin typeface="Times New Roman"/>
                <a:cs typeface="Times New Roman"/>
              </a:rPr>
              <a:t>f</a:t>
            </a:r>
            <a:endParaRPr sz="3300">
              <a:latin typeface="Times New Roman"/>
              <a:cs typeface="Times New Roman"/>
            </a:endParaRPr>
          </a:p>
          <a:p>
            <a:pPr algn="r" marR="1042035">
              <a:lnSpc>
                <a:spcPts val="1395"/>
              </a:lnSpc>
            </a:pPr>
            <a:r>
              <a:rPr dirty="0" sz="3300" spc="40">
                <a:latin typeface="宋体"/>
                <a:cs typeface="宋体"/>
              </a:rPr>
              <a:t>或</a:t>
            </a:r>
            <a:endParaRPr sz="3300">
              <a:latin typeface="宋体"/>
              <a:cs typeface="宋体"/>
            </a:endParaRPr>
          </a:p>
          <a:p>
            <a:pPr algn="r" marR="1607820">
              <a:lnSpc>
                <a:spcPts val="3275"/>
              </a:lnSpc>
            </a:pPr>
            <a:r>
              <a:rPr dirty="0" sz="3300" spc="20" i="1">
                <a:latin typeface="Times New Roman"/>
                <a:cs typeface="Times New Roman"/>
              </a:rPr>
              <a:t>T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979" y="3144024"/>
            <a:ext cx="476516" cy="40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5684" y="3090265"/>
            <a:ext cx="1957590" cy="434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52965" y="3114078"/>
            <a:ext cx="1160995" cy="4116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1979" y="5284609"/>
            <a:ext cx="476516" cy="4094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6895" y="2402357"/>
            <a:ext cx="1941830" cy="661035"/>
          </a:xfrm>
          <a:custGeom>
            <a:avLst/>
            <a:gdLst/>
            <a:ahLst/>
            <a:cxnLst/>
            <a:rect l="l" t="t" r="r" b="b"/>
            <a:pathLst>
              <a:path w="1941830" h="661035">
                <a:moveTo>
                  <a:pt x="1941804" y="660971"/>
                </a:moveTo>
                <a:lnTo>
                  <a:pt x="0" y="660971"/>
                </a:lnTo>
                <a:lnTo>
                  <a:pt x="0" y="0"/>
                </a:lnTo>
                <a:lnTo>
                  <a:pt x="1941804" y="0"/>
                </a:lnTo>
                <a:lnTo>
                  <a:pt x="1941804" y="38099"/>
                </a:lnTo>
                <a:lnTo>
                  <a:pt x="76199" y="38099"/>
                </a:lnTo>
                <a:lnTo>
                  <a:pt x="38100" y="76199"/>
                </a:lnTo>
                <a:lnTo>
                  <a:pt x="76199" y="76199"/>
                </a:lnTo>
                <a:lnTo>
                  <a:pt x="76199" y="584771"/>
                </a:lnTo>
                <a:lnTo>
                  <a:pt x="38100" y="584771"/>
                </a:lnTo>
                <a:lnTo>
                  <a:pt x="76199" y="622871"/>
                </a:lnTo>
                <a:lnTo>
                  <a:pt x="1941804" y="622871"/>
                </a:lnTo>
                <a:lnTo>
                  <a:pt x="1941804" y="660971"/>
                </a:lnTo>
                <a:close/>
              </a:path>
              <a:path w="1941830" h="661035">
                <a:moveTo>
                  <a:pt x="76199" y="76199"/>
                </a:moveTo>
                <a:lnTo>
                  <a:pt x="38100" y="76199"/>
                </a:lnTo>
                <a:lnTo>
                  <a:pt x="76199" y="38099"/>
                </a:lnTo>
                <a:lnTo>
                  <a:pt x="76199" y="76199"/>
                </a:lnTo>
                <a:close/>
              </a:path>
              <a:path w="1941830" h="661035">
                <a:moveTo>
                  <a:pt x="1865604" y="76199"/>
                </a:moveTo>
                <a:lnTo>
                  <a:pt x="76199" y="76199"/>
                </a:lnTo>
                <a:lnTo>
                  <a:pt x="76199" y="38099"/>
                </a:lnTo>
                <a:lnTo>
                  <a:pt x="1865604" y="38099"/>
                </a:lnTo>
                <a:lnTo>
                  <a:pt x="1865604" y="76199"/>
                </a:lnTo>
                <a:close/>
              </a:path>
              <a:path w="1941830" h="661035">
                <a:moveTo>
                  <a:pt x="1865604" y="622871"/>
                </a:moveTo>
                <a:lnTo>
                  <a:pt x="1865604" y="38099"/>
                </a:lnTo>
                <a:lnTo>
                  <a:pt x="1903704" y="76199"/>
                </a:lnTo>
                <a:lnTo>
                  <a:pt x="1941804" y="76199"/>
                </a:lnTo>
                <a:lnTo>
                  <a:pt x="1941804" y="584771"/>
                </a:lnTo>
                <a:lnTo>
                  <a:pt x="1903704" y="584771"/>
                </a:lnTo>
                <a:lnTo>
                  <a:pt x="1865604" y="622871"/>
                </a:lnTo>
                <a:close/>
              </a:path>
              <a:path w="1941830" h="661035">
                <a:moveTo>
                  <a:pt x="1941804" y="76199"/>
                </a:moveTo>
                <a:lnTo>
                  <a:pt x="1903704" y="76199"/>
                </a:lnTo>
                <a:lnTo>
                  <a:pt x="1865604" y="38099"/>
                </a:lnTo>
                <a:lnTo>
                  <a:pt x="1941804" y="38099"/>
                </a:lnTo>
                <a:lnTo>
                  <a:pt x="1941804" y="76199"/>
                </a:lnTo>
                <a:close/>
              </a:path>
              <a:path w="1941830" h="661035">
                <a:moveTo>
                  <a:pt x="76199" y="622871"/>
                </a:moveTo>
                <a:lnTo>
                  <a:pt x="38100" y="584771"/>
                </a:lnTo>
                <a:lnTo>
                  <a:pt x="76199" y="584771"/>
                </a:lnTo>
                <a:lnTo>
                  <a:pt x="76199" y="622871"/>
                </a:lnTo>
                <a:close/>
              </a:path>
              <a:path w="1941830" h="661035">
                <a:moveTo>
                  <a:pt x="1865604" y="622871"/>
                </a:moveTo>
                <a:lnTo>
                  <a:pt x="76199" y="622871"/>
                </a:lnTo>
                <a:lnTo>
                  <a:pt x="76199" y="584771"/>
                </a:lnTo>
                <a:lnTo>
                  <a:pt x="1865604" y="584771"/>
                </a:lnTo>
                <a:lnTo>
                  <a:pt x="1865604" y="622871"/>
                </a:lnTo>
                <a:close/>
              </a:path>
              <a:path w="1941830" h="661035">
                <a:moveTo>
                  <a:pt x="1941804" y="622871"/>
                </a:moveTo>
                <a:lnTo>
                  <a:pt x="1865604" y="622871"/>
                </a:lnTo>
                <a:lnTo>
                  <a:pt x="1903704" y="584771"/>
                </a:lnTo>
                <a:lnTo>
                  <a:pt x="1941804" y="584771"/>
                </a:lnTo>
                <a:lnTo>
                  <a:pt x="1941804" y="6228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418" y="2551226"/>
            <a:ext cx="258267" cy="377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4130" y="2521064"/>
            <a:ext cx="1254226" cy="4578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84380" y="3444163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 h="0">
                <a:moveTo>
                  <a:pt x="0" y="0"/>
                </a:moveTo>
                <a:lnTo>
                  <a:pt x="328714" y="0"/>
                </a:lnTo>
              </a:path>
            </a:pathLst>
          </a:custGeom>
          <a:ln w="1729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74029" y="3443198"/>
            <a:ext cx="237490" cy="481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000" spc="-5" i="1">
                <a:latin typeface="Times New Roman"/>
                <a:cs typeface="Times New Roman"/>
              </a:rPr>
              <a:t>T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2504" y="3127821"/>
            <a:ext cx="2545080" cy="504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1990" algn="l"/>
              </a:tabLst>
            </a:pPr>
            <a:r>
              <a:rPr dirty="0" sz="3000" spc="-5" i="1">
                <a:latin typeface="Times New Roman"/>
                <a:cs typeface="Times New Roman"/>
              </a:rPr>
              <a:t>v</a:t>
            </a:r>
            <a:r>
              <a:rPr dirty="0" sz="3000" spc="360" i="1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Symbol"/>
                <a:cs typeface="Symbol"/>
              </a:rPr>
              <a:t></a:t>
            </a:r>
            <a:r>
              <a:rPr dirty="0" sz="3000" spc="-5">
                <a:latin typeface="Times New Roman"/>
                <a:cs typeface="Times New Roman"/>
              </a:rPr>
              <a:t>	</a:t>
            </a:r>
            <a:r>
              <a:rPr dirty="0" baseline="33509" sz="4725" spc="187" i="1">
                <a:latin typeface="Symbol"/>
                <a:cs typeface="Symbol"/>
              </a:rPr>
              <a:t></a:t>
            </a:r>
            <a:r>
              <a:rPr dirty="0" sz="3000" spc="-5">
                <a:latin typeface="宋体"/>
                <a:cs typeface="宋体"/>
              </a:rPr>
              <a:t>或</a:t>
            </a:r>
            <a:r>
              <a:rPr dirty="0" sz="3000" spc="-960">
                <a:latin typeface="宋体"/>
                <a:cs typeface="宋体"/>
              </a:rPr>
              <a:t> </a:t>
            </a:r>
            <a:r>
              <a:rPr dirty="0" sz="3000" spc="-5" i="1">
                <a:latin typeface="Times New Roman"/>
                <a:cs typeface="Times New Roman"/>
              </a:rPr>
              <a:t>v</a:t>
            </a:r>
            <a:r>
              <a:rPr dirty="0" sz="3000" spc="340" i="1">
                <a:latin typeface="Times New Roman"/>
                <a:cs typeface="Times New Roman"/>
              </a:rPr>
              <a:t> </a:t>
            </a:r>
            <a:r>
              <a:rPr dirty="0" sz="3000" spc="-5">
                <a:latin typeface="Symbol"/>
                <a:cs typeface="Symbol"/>
              </a:rPr>
              <a:t></a:t>
            </a:r>
            <a:r>
              <a:rPr dirty="0" sz="3000" spc="95">
                <a:latin typeface="Times New Roman"/>
                <a:cs typeface="Times New Roman"/>
              </a:rPr>
              <a:t> </a:t>
            </a:r>
            <a:r>
              <a:rPr dirty="0" sz="3150" spc="-355" i="1">
                <a:latin typeface="Symbol"/>
                <a:cs typeface="Symbol"/>
              </a:rPr>
              <a:t></a:t>
            </a:r>
            <a:r>
              <a:rPr dirty="0" sz="3000" spc="-355" i="1">
                <a:latin typeface="Times New Roman"/>
                <a:cs typeface="Times New Roman"/>
              </a:rPr>
              <a:t>f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19526" y="3673893"/>
            <a:ext cx="1173264" cy="4328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37284" y="5305615"/>
            <a:ext cx="8936520" cy="4373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37284" y="5852769"/>
            <a:ext cx="7415123" cy="4501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894973" y="3919232"/>
            <a:ext cx="1266825" cy="8940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654"/>
              </a:lnSpc>
              <a:spcBef>
                <a:spcPts val="105"/>
              </a:spcBef>
              <a:tabLst>
                <a:tab pos="777240" algn="l"/>
              </a:tabLst>
            </a:pPr>
            <a:r>
              <a:rPr dirty="0" baseline="-23437" sz="4800" spc="75" i="1">
                <a:latin typeface="Times New Roman"/>
                <a:cs typeface="Times New Roman"/>
              </a:rPr>
              <a:t>v</a:t>
            </a:r>
            <a:r>
              <a:rPr dirty="0" baseline="-31250" sz="3600" spc="75">
                <a:latin typeface="宋体"/>
                <a:cs typeface="宋体"/>
              </a:rPr>
              <a:t>＝</a:t>
            </a:r>
            <a:r>
              <a:rPr dirty="0" u="sng" sz="2400" spc="50"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 	</a:t>
            </a:r>
            <a:r>
              <a:rPr dirty="0" u="sng" sz="2500" spc="-385" i="1">
                <a:uFill>
                  <a:solidFill>
                    <a:srgbClr val="000000"/>
                  </a:solidFill>
                </a:uFill>
                <a:latin typeface="宋体"/>
                <a:cs typeface="宋体"/>
              </a:rPr>
              <a:t>△</a:t>
            </a:r>
            <a:r>
              <a:rPr dirty="0" u="sng" sz="2800" spc="-38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</a:t>
            </a:r>
            <a:endParaRPr sz="2800">
              <a:latin typeface="Times New Roman"/>
              <a:cs typeface="Times New Roman"/>
            </a:endParaRPr>
          </a:p>
          <a:p>
            <a:pPr marL="793750">
              <a:lnSpc>
                <a:spcPts val="3180"/>
              </a:lnSpc>
            </a:pPr>
            <a:r>
              <a:rPr dirty="0" sz="2500" spc="-385" i="1">
                <a:latin typeface="宋体"/>
                <a:cs typeface="宋体"/>
              </a:rPr>
              <a:t>△</a:t>
            </a:r>
            <a:r>
              <a:rPr dirty="0" sz="2800" spc="-385" i="1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9252" y="894651"/>
            <a:ext cx="939800" cy="43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3416" y="901903"/>
            <a:ext cx="1172159" cy="411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33825" y="953439"/>
            <a:ext cx="290525" cy="327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87151" y="912317"/>
            <a:ext cx="401231" cy="401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64608" y="906373"/>
            <a:ext cx="195846" cy="17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42649" y="946911"/>
            <a:ext cx="326440" cy="3314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18709" y="953439"/>
            <a:ext cx="209245" cy="1593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10885" y="900417"/>
            <a:ext cx="1518932" cy="4131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9541" y="953439"/>
            <a:ext cx="248856" cy="401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37006" y="1023937"/>
            <a:ext cx="340207" cy="1631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67117" y="953998"/>
            <a:ext cx="1162100" cy="3253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23871" y="897445"/>
            <a:ext cx="1901418" cy="4354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1814" y="1431251"/>
            <a:ext cx="7620876" cy="4190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05812" y="1488744"/>
            <a:ext cx="712279" cy="3271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119781" y="1437208"/>
            <a:ext cx="1502562" cy="4309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6930" y="1982876"/>
            <a:ext cx="1158760" cy="4146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59698" y="2030869"/>
            <a:ext cx="1508709" cy="3331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70186" y="1979904"/>
            <a:ext cx="3026562" cy="4369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81533" y="2030869"/>
            <a:ext cx="1252169" cy="3331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26553" y="1991791"/>
            <a:ext cx="540029" cy="3833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83208" y="2450592"/>
            <a:ext cx="9118600" cy="4189729"/>
          </a:xfrm>
          <a:custGeom>
            <a:avLst/>
            <a:gdLst/>
            <a:ahLst/>
            <a:cxnLst/>
            <a:rect l="l" t="t" r="r" b="b"/>
            <a:pathLst>
              <a:path w="9118600" h="4189729">
                <a:moveTo>
                  <a:pt x="8420100" y="4189476"/>
                </a:moveTo>
                <a:lnTo>
                  <a:pt x="697991" y="4189476"/>
                </a:lnTo>
                <a:lnTo>
                  <a:pt x="650146" y="4187795"/>
                </a:lnTo>
                <a:lnTo>
                  <a:pt x="603169" y="4182969"/>
                </a:lnTo>
                <a:lnTo>
                  <a:pt x="557164" y="4175101"/>
                </a:lnTo>
                <a:lnTo>
                  <a:pt x="512237" y="4164296"/>
                </a:lnTo>
                <a:lnTo>
                  <a:pt x="468491" y="4150657"/>
                </a:lnTo>
                <a:lnTo>
                  <a:pt x="426030" y="4134289"/>
                </a:lnTo>
                <a:lnTo>
                  <a:pt x="384957" y="4115295"/>
                </a:lnTo>
                <a:lnTo>
                  <a:pt x="345377" y="4093780"/>
                </a:lnTo>
                <a:lnTo>
                  <a:pt x="307395" y="4069847"/>
                </a:lnTo>
                <a:lnTo>
                  <a:pt x="271113" y="4043600"/>
                </a:lnTo>
                <a:lnTo>
                  <a:pt x="236636" y="4015145"/>
                </a:lnTo>
                <a:lnTo>
                  <a:pt x="204068" y="3984583"/>
                </a:lnTo>
                <a:lnTo>
                  <a:pt x="173513" y="3952020"/>
                </a:lnTo>
                <a:lnTo>
                  <a:pt x="145074" y="3917560"/>
                </a:lnTo>
                <a:lnTo>
                  <a:pt x="118857" y="3881307"/>
                </a:lnTo>
                <a:lnTo>
                  <a:pt x="94964" y="3843364"/>
                </a:lnTo>
                <a:lnTo>
                  <a:pt x="73501" y="3803835"/>
                </a:lnTo>
                <a:lnTo>
                  <a:pt x="54570" y="3762826"/>
                </a:lnTo>
                <a:lnTo>
                  <a:pt x="38276" y="3720439"/>
                </a:lnTo>
                <a:lnTo>
                  <a:pt x="24723" y="3676778"/>
                </a:lnTo>
                <a:lnTo>
                  <a:pt x="14015" y="3631949"/>
                </a:lnTo>
                <a:lnTo>
                  <a:pt x="6256" y="3586053"/>
                </a:lnTo>
                <a:lnTo>
                  <a:pt x="1549" y="3539197"/>
                </a:lnTo>
                <a:lnTo>
                  <a:pt x="0" y="3491483"/>
                </a:lnTo>
                <a:lnTo>
                  <a:pt x="0" y="697991"/>
                </a:lnTo>
                <a:lnTo>
                  <a:pt x="1549" y="650267"/>
                </a:lnTo>
                <a:lnTo>
                  <a:pt x="6256" y="603401"/>
                </a:lnTo>
                <a:lnTo>
                  <a:pt x="14015" y="557498"/>
                </a:lnTo>
                <a:lnTo>
                  <a:pt x="24723" y="512661"/>
                </a:lnTo>
                <a:lnTo>
                  <a:pt x="38276" y="468994"/>
                </a:lnTo>
                <a:lnTo>
                  <a:pt x="54570" y="426601"/>
                </a:lnTo>
                <a:lnTo>
                  <a:pt x="73501" y="385587"/>
                </a:lnTo>
                <a:lnTo>
                  <a:pt x="94964" y="346055"/>
                </a:lnTo>
                <a:lnTo>
                  <a:pt x="118857" y="308109"/>
                </a:lnTo>
                <a:lnTo>
                  <a:pt x="145074" y="271854"/>
                </a:lnTo>
                <a:lnTo>
                  <a:pt x="173513" y="237393"/>
                </a:lnTo>
                <a:lnTo>
                  <a:pt x="204068" y="204830"/>
                </a:lnTo>
                <a:lnTo>
                  <a:pt x="236636" y="174269"/>
                </a:lnTo>
                <a:lnTo>
                  <a:pt x="271113" y="145815"/>
                </a:lnTo>
                <a:lnTo>
                  <a:pt x="307395" y="119571"/>
                </a:lnTo>
                <a:lnTo>
                  <a:pt x="345377" y="95642"/>
                </a:lnTo>
                <a:lnTo>
                  <a:pt x="384957" y="74131"/>
                </a:lnTo>
                <a:lnTo>
                  <a:pt x="426030" y="55142"/>
                </a:lnTo>
                <a:lnTo>
                  <a:pt x="468491" y="38779"/>
                </a:lnTo>
                <a:lnTo>
                  <a:pt x="512237" y="25146"/>
                </a:lnTo>
                <a:lnTo>
                  <a:pt x="557164" y="14348"/>
                </a:lnTo>
                <a:lnTo>
                  <a:pt x="603169" y="6488"/>
                </a:lnTo>
                <a:lnTo>
                  <a:pt x="650146" y="1671"/>
                </a:lnTo>
                <a:lnTo>
                  <a:pt x="697991" y="0"/>
                </a:lnTo>
                <a:lnTo>
                  <a:pt x="8420100" y="0"/>
                </a:lnTo>
                <a:lnTo>
                  <a:pt x="8467885" y="1671"/>
                </a:lnTo>
                <a:lnTo>
                  <a:pt x="8514806" y="6488"/>
                </a:lnTo>
                <a:lnTo>
                  <a:pt x="8560760" y="14348"/>
                </a:lnTo>
                <a:lnTo>
                  <a:pt x="8605642" y="25146"/>
                </a:lnTo>
                <a:lnTo>
                  <a:pt x="8649349" y="38779"/>
                </a:lnTo>
                <a:lnTo>
                  <a:pt x="8691776" y="55142"/>
                </a:lnTo>
                <a:lnTo>
                  <a:pt x="8732819" y="74131"/>
                </a:lnTo>
                <a:lnTo>
                  <a:pt x="8772375" y="95642"/>
                </a:lnTo>
                <a:lnTo>
                  <a:pt x="8810339" y="119571"/>
                </a:lnTo>
                <a:lnTo>
                  <a:pt x="8846608" y="145815"/>
                </a:lnTo>
                <a:lnTo>
                  <a:pt x="8881077" y="174269"/>
                </a:lnTo>
                <a:lnTo>
                  <a:pt x="8913642" y="204830"/>
                </a:lnTo>
                <a:lnTo>
                  <a:pt x="8944200" y="237393"/>
                </a:lnTo>
                <a:lnTo>
                  <a:pt x="8972646" y="271854"/>
                </a:lnTo>
                <a:lnTo>
                  <a:pt x="8998877" y="308109"/>
                </a:lnTo>
                <a:lnTo>
                  <a:pt x="9022788" y="346055"/>
                </a:lnTo>
                <a:lnTo>
                  <a:pt x="9044275" y="385587"/>
                </a:lnTo>
                <a:lnTo>
                  <a:pt x="9063235" y="426601"/>
                </a:lnTo>
                <a:lnTo>
                  <a:pt x="9079564" y="468994"/>
                </a:lnTo>
                <a:lnTo>
                  <a:pt x="9093156" y="512661"/>
                </a:lnTo>
                <a:lnTo>
                  <a:pt x="9103909" y="557498"/>
                </a:lnTo>
                <a:lnTo>
                  <a:pt x="9111719" y="603401"/>
                </a:lnTo>
                <a:lnTo>
                  <a:pt x="9116481" y="650267"/>
                </a:lnTo>
                <a:lnTo>
                  <a:pt x="9118092" y="697991"/>
                </a:lnTo>
                <a:lnTo>
                  <a:pt x="9118092" y="3491483"/>
                </a:lnTo>
                <a:lnTo>
                  <a:pt x="9116481" y="3539197"/>
                </a:lnTo>
                <a:lnTo>
                  <a:pt x="9111719" y="3586053"/>
                </a:lnTo>
                <a:lnTo>
                  <a:pt x="9103909" y="3631949"/>
                </a:lnTo>
                <a:lnTo>
                  <a:pt x="9093156" y="3676778"/>
                </a:lnTo>
                <a:lnTo>
                  <a:pt x="9079564" y="3720439"/>
                </a:lnTo>
                <a:lnTo>
                  <a:pt x="9063235" y="3762826"/>
                </a:lnTo>
                <a:lnTo>
                  <a:pt x="9044275" y="3803835"/>
                </a:lnTo>
                <a:lnTo>
                  <a:pt x="9022788" y="3843364"/>
                </a:lnTo>
                <a:lnTo>
                  <a:pt x="8998877" y="3881307"/>
                </a:lnTo>
                <a:lnTo>
                  <a:pt x="8972646" y="3917560"/>
                </a:lnTo>
                <a:lnTo>
                  <a:pt x="8944200" y="3952020"/>
                </a:lnTo>
                <a:lnTo>
                  <a:pt x="8913642" y="3984583"/>
                </a:lnTo>
                <a:lnTo>
                  <a:pt x="8881077" y="4015145"/>
                </a:lnTo>
                <a:lnTo>
                  <a:pt x="8846608" y="4043600"/>
                </a:lnTo>
                <a:lnTo>
                  <a:pt x="8810339" y="4069847"/>
                </a:lnTo>
                <a:lnTo>
                  <a:pt x="8772375" y="4093780"/>
                </a:lnTo>
                <a:lnTo>
                  <a:pt x="8732819" y="4115295"/>
                </a:lnTo>
                <a:lnTo>
                  <a:pt x="8691776" y="4134289"/>
                </a:lnTo>
                <a:lnTo>
                  <a:pt x="8649349" y="4150657"/>
                </a:lnTo>
                <a:lnTo>
                  <a:pt x="8605642" y="4164296"/>
                </a:lnTo>
                <a:lnTo>
                  <a:pt x="8560760" y="4175101"/>
                </a:lnTo>
                <a:lnTo>
                  <a:pt x="8514806" y="4182969"/>
                </a:lnTo>
                <a:lnTo>
                  <a:pt x="8467885" y="4187795"/>
                </a:lnTo>
                <a:lnTo>
                  <a:pt x="8420100" y="418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68412" y="2436812"/>
            <a:ext cx="9147175" cy="4216400"/>
          </a:xfrm>
          <a:custGeom>
            <a:avLst/>
            <a:gdLst/>
            <a:ahLst/>
            <a:cxnLst/>
            <a:rect l="l" t="t" r="r" b="b"/>
            <a:pathLst>
              <a:path w="9147175" h="4216400">
                <a:moveTo>
                  <a:pt x="8578354" y="12700"/>
                </a:moveTo>
                <a:lnTo>
                  <a:pt x="568807" y="12700"/>
                </a:lnTo>
                <a:lnTo>
                  <a:pt x="586282" y="0"/>
                </a:lnTo>
                <a:lnTo>
                  <a:pt x="8560892" y="0"/>
                </a:lnTo>
                <a:lnTo>
                  <a:pt x="8578354" y="12700"/>
                </a:lnTo>
                <a:close/>
              </a:path>
              <a:path w="9147175" h="4216400">
                <a:moveTo>
                  <a:pt x="8629815" y="25400"/>
                </a:moveTo>
                <a:lnTo>
                  <a:pt x="517359" y="25400"/>
                </a:lnTo>
                <a:lnTo>
                  <a:pt x="534339" y="12700"/>
                </a:lnTo>
                <a:lnTo>
                  <a:pt x="8612835" y="12700"/>
                </a:lnTo>
                <a:lnTo>
                  <a:pt x="8629815" y="25400"/>
                </a:lnTo>
                <a:close/>
              </a:path>
              <a:path w="9147175" h="4216400">
                <a:moveTo>
                  <a:pt x="591134" y="38100"/>
                </a:moveTo>
                <a:lnTo>
                  <a:pt x="467436" y="38100"/>
                </a:lnTo>
                <a:lnTo>
                  <a:pt x="483895" y="25400"/>
                </a:lnTo>
                <a:lnTo>
                  <a:pt x="608393" y="25400"/>
                </a:lnTo>
                <a:lnTo>
                  <a:pt x="591134" y="38100"/>
                </a:lnTo>
                <a:close/>
              </a:path>
              <a:path w="9147175" h="4216400">
                <a:moveTo>
                  <a:pt x="8679738" y="38100"/>
                </a:moveTo>
                <a:lnTo>
                  <a:pt x="8556040" y="38100"/>
                </a:lnTo>
                <a:lnTo>
                  <a:pt x="8538781" y="25400"/>
                </a:lnTo>
                <a:lnTo>
                  <a:pt x="8663279" y="25400"/>
                </a:lnTo>
                <a:lnTo>
                  <a:pt x="8679738" y="38100"/>
                </a:lnTo>
                <a:close/>
              </a:path>
              <a:path w="9147175" h="4216400">
                <a:moveTo>
                  <a:pt x="524992" y="50800"/>
                </a:moveTo>
                <a:lnTo>
                  <a:pt x="435076" y="50800"/>
                </a:lnTo>
                <a:lnTo>
                  <a:pt x="451154" y="38100"/>
                </a:lnTo>
                <a:lnTo>
                  <a:pt x="541642" y="38100"/>
                </a:lnTo>
                <a:lnTo>
                  <a:pt x="524992" y="50800"/>
                </a:lnTo>
                <a:close/>
              </a:path>
              <a:path w="9147175" h="4216400">
                <a:moveTo>
                  <a:pt x="8712098" y="50800"/>
                </a:moveTo>
                <a:lnTo>
                  <a:pt x="8622182" y="50800"/>
                </a:lnTo>
                <a:lnTo>
                  <a:pt x="8605532" y="38100"/>
                </a:lnTo>
                <a:lnTo>
                  <a:pt x="8696020" y="38100"/>
                </a:lnTo>
                <a:lnTo>
                  <a:pt x="8712098" y="50800"/>
                </a:lnTo>
                <a:close/>
              </a:path>
              <a:path w="9147175" h="4216400">
                <a:moveTo>
                  <a:pt x="446049" y="76200"/>
                </a:moveTo>
                <a:lnTo>
                  <a:pt x="388048" y="76200"/>
                </a:lnTo>
                <a:lnTo>
                  <a:pt x="403517" y="63500"/>
                </a:lnTo>
                <a:lnTo>
                  <a:pt x="419188" y="50800"/>
                </a:lnTo>
                <a:lnTo>
                  <a:pt x="509193" y="50800"/>
                </a:lnTo>
                <a:lnTo>
                  <a:pt x="492887" y="63500"/>
                </a:lnTo>
                <a:lnTo>
                  <a:pt x="461797" y="63500"/>
                </a:lnTo>
                <a:lnTo>
                  <a:pt x="446049" y="76200"/>
                </a:lnTo>
                <a:close/>
              </a:path>
              <a:path w="9147175" h="4216400">
                <a:moveTo>
                  <a:pt x="8759126" y="76200"/>
                </a:moveTo>
                <a:lnTo>
                  <a:pt x="8701125" y="76200"/>
                </a:lnTo>
                <a:lnTo>
                  <a:pt x="8685377" y="63500"/>
                </a:lnTo>
                <a:lnTo>
                  <a:pt x="8654288" y="63500"/>
                </a:lnTo>
                <a:lnTo>
                  <a:pt x="8637981" y="50800"/>
                </a:lnTo>
                <a:lnTo>
                  <a:pt x="8727986" y="50800"/>
                </a:lnTo>
                <a:lnTo>
                  <a:pt x="8743657" y="63500"/>
                </a:lnTo>
                <a:lnTo>
                  <a:pt x="8759126" y="76200"/>
                </a:lnTo>
                <a:close/>
              </a:path>
              <a:path w="9147175" h="4216400">
                <a:moveTo>
                  <a:pt x="400926" y="101600"/>
                </a:moveTo>
                <a:lnTo>
                  <a:pt x="342963" y="101600"/>
                </a:lnTo>
                <a:lnTo>
                  <a:pt x="357771" y="88900"/>
                </a:lnTo>
                <a:lnTo>
                  <a:pt x="372795" y="76200"/>
                </a:lnTo>
                <a:lnTo>
                  <a:pt x="446366" y="76200"/>
                </a:lnTo>
                <a:lnTo>
                  <a:pt x="430809" y="88900"/>
                </a:lnTo>
                <a:lnTo>
                  <a:pt x="416077" y="88900"/>
                </a:lnTo>
                <a:lnTo>
                  <a:pt x="400926" y="101600"/>
                </a:lnTo>
                <a:close/>
              </a:path>
              <a:path w="9147175" h="4216400">
                <a:moveTo>
                  <a:pt x="8804211" y="101600"/>
                </a:moveTo>
                <a:lnTo>
                  <a:pt x="8746248" y="101600"/>
                </a:lnTo>
                <a:lnTo>
                  <a:pt x="8731097" y="88900"/>
                </a:lnTo>
                <a:lnTo>
                  <a:pt x="8716365" y="88900"/>
                </a:lnTo>
                <a:lnTo>
                  <a:pt x="8700808" y="76200"/>
                </a:lnTo>
                <a:lnTo>
                  <a:pt x="8774379" y="76200"/>
                </a:lnTo>
                <a:lnTo>
                  <a:pt x="8789403" y="88900"/>
                </a:lnTo>
                <a:lnTo>
                  <a:pt x="8804211" y="101600"/>
                </a:lnTo>
                <a:close/>
              </a:path>
              <a:path w="9147175" h="4216400">
                <a:moveTo>
                  <a:pt x="329920" y="139700"/>
                </a:moveTo>
                <a:lnTo>
                  <a:pt x="286131" y="139700"/>
                </a:lnTo>
                <a:lnTo>
                  <a:pt x="299974" y="127000"/>
                </a:lnTo>
                <a:lnTo>
                  <a:pt x="314058" y="114300"/>
                </a:lnTo>
                <a:lnTo>
                  <a:pt x="328396" y="101600"/>
                </a:lnTo>
                <a:lnTo>
                  <a:pt x="386588" y="101600"/>
                </a:lnTo>
                <a:lnTo>
                  <a:pt x="371868" y="114300"/>
                </a:lnTo>
                <a:lnTo>
                  <a:pt x="372160" y="114300"/>
                </a:lnTo>
                <a:lnTo>
                  <a:pt x="357657" y="127000"/>
                </a:lnTo>
                <a:lnTo>
                  <a:pt x="343966" y="127000"/>
                </a:lnTo>
                <a:lnTo>
                  <a:pt x="329920" y="139700"/>
                </a:lnTo>
                <a:close/>
              </a:path>
              <a:path w="9147175" h="4216400">
                <a:moveTo>
                  <a:pt x="8861031" y="139700"/>
                </a:moveTo>
                <a:lnTo>
                  <a:pt x="8817254" y="139700"/>
                </a:lnTo>
                <a:lnTo>
                  <a:pt x="8803208" y="127000"/>
                </a:lnTo>
                <a:lnTo>
                  <a:pt x="8789517" y="127000"/>
                </a:lnTo>
                <a:lnTo>
                  <a:pt x="8775014" y="114300"/>
                </a:lnTo>
                <a:lnTo>
                  <a:pt x="8775306" y="114300"/>
                </a:lnTo>
                <a:lnTo>
                  <a:pt x="8760587" y="101600"/>
                </a:lnTo>
                <a:lnTo>
                  <a:pt x="8818778" y="101600"/>
                </a:lnTo>
                <a:lnTo>
                  <a:pt x="8833104" y="114300"/>
                </a:lnTo>
                <a:lnTo>
                  <a:pt x="8847201" y="127000"/>
                </a:lnTo>
                <a:lnTo>
                  <a:pt x="8861031" y="139700"/>
                </a:lnTo>
                <a:close/>
              </a:path>
              <a:path w="9147175" h="4216400">
                <a:moveTo>
                  <a:pt x="330200" y="4064000"/>
                </a:moveTo>
                <a:lnTo>
                  <a:pt x="272554" y="4064000"/>
                </a:lnTo>
                <a:lnTo>
                  <a:pt x="259232" y="4051300"/>
                </a:lnTo>
                <a:lnTo>
                  <a:pt x="220878" y="4013200"/>
                </a:lnTo>
                <a:lnTo>
                  <a:pt x="185064" y="3975100"/>
                </a:lnTo>
                <a:lnTo>
                  <a:pt x="151942" y="3937000"/>
                </a:lnTo>
                <a:lnTo>
                  <a:pt x="121665" y="3898900"/>
                </a:lnTo>
                <a:lnTo>
                  <a:pt x="94386" y="3848100"/>
                </a:lnTo>
                <a:lnTo>
                  <a:pt x="85991" y="3835400"/>
                </a:lnTo>
                <a:lnTo>
                  <a:pt x="77939" y="3822700"/>
                </a:lnTo>
                <a:lnTo>
                  <a:pt x="70256" y="3810000"/>
                </a:lnTo>
                <a:lnTo>
                  <a:pt x="62928" y="3797300"/>
                </a:lnTo>
                <a:lnTo>
                  <a:pt x="55981" y="3771900"/>
                </a:lnTo>
                <a:lnTo>
                  <a:pt x="49415" y="3759200"/>
                </a:lnTo>
                <a:lnTo>
                  <a:pt x="43230" y="3746500"/>
                </a:lnTo>
                <a:lnTo>
                  <a:pt x="37426" y="3721100"/>
                </a:lnTo>
                <a:lnTo>
                  <a:pt x="32029" y="3708400"/>
                </a:lnTo>
                <a:lnTo>
                  <a:pt x="27025" y="3695700"/>
                </a:lnTo>
                <a:lnTo>
                  <a:pt x="22428" y="3670300"/>
                </a:lnTo>
                <a:lnTo>
                  <a:pt x="18237" y="3657600"/>
                </a:lnTo>
                <a:lnTo>
                  <a:pt x="14465" y="3644900"/>
                </a:lnTo>
                <a:lnTo>
                  <a:pt x="11125" y="3619500"/>
                </a:lnTo>
                <a:lnTo>
                  <a:pt x="8204" y="3606800"/>
                </a:lnTo>
                <a:lnTo>
                  <a:pt x="5727" y="3594100"/>
                </a:lnTo>
                <a:lnTo>
                  <a:pt x="3670" y="3568700"/>
                </a:lnTo>
                <a:lnTo>
                  <a:pt x="2070" y="3556000"/>
                </a:lnTo>
                <a:lnTo>
                  <a:pt x="927" y="3530600"/>
                </a:lnTo>
                <a:lnTo>
                  <a:pt x="228" y="3517900"/>
                </a:lnTo>
                <a:lnTo>
                  <a:pt x="0" y="3492500"/>
                </a:lnTo>
                <a:lnTo>
                  <a:pt x="0" y="711200"/>
                </a:lnTo>
                <a:lnTo>
                  <a:pt x="228" y="685800"/>
                </a:lnTo>
                <a:lnTo>
                  <a:pt x="927" y="673100"/>
                </a:lnTo>
                <a:lnTo>
                  <a:pt x="2070" y="647700"/>
                </a:lnTo>
                <a:lnTo>
                  <a:pt x="3670" y="635000"/>
                </a:lnTo>
                <a:lnTo>
                  <a:pt x="5727" y="609600"/>
                </a:lnTo>
                <a:lnTo>
                  <a:pt x="8204" y="596900"/>
                </a:lnTo>
                <a:lnTo>
                  <a:pt x="11125" y="584200"/>
                </a:lnTo>
                <a:lnTo>
                  <a:pt x="14465" y="558800"/>
                </a:lnTo>
                <a:lnTo>
                  <a:pt x="18237" y="546100"/>
                </a:lnTo>
                <a:lnTo>
                  <a:pt x="22428" y="533400"/>
                </a:lnTo>
                <a:lnTo>
                  <a:pt x="27025" y="508000"/>
                </a:lnTo>
                <a:lnTo>
                  <a:pt x="32029" y="495300"/>
                </a:lnTo>
                <a:lnTo>
                  <a:pt x="37426" y="482600"/>
                </a:lnTo>
                <a:lnTo>
                  <a:pt x="43230" y="457200"/>
                </a:lnTo>
                <a:lnTo>
                  <a:pt x="49415" y="444500"/>
                </a:lnTo>
                <a:lnTo>
                  <a:pt x="55981" y="431800"/>
                </a:lnTo>
                <a:lnTo>
                  <a:pt x="62928" y="419100"/>
                </a:lnTo>
                <a:lnTo>
                  <a:pt x="70256" y="393700"/>
                </a:lnTo>
                <a:lnTo>
                  <a:pt x="77939" y="381000"/>
                </a:lnTo>
                <a:lnTo>
                  <a:pt x="85991" y="368300"/>
                </a:lnTo>
                <a:lnTo>
                  <a:pt x="94386" y="355600"/>
                </a:lnTo>
                <a:lnTo>
                  <a:pt x="103136" y="342900"/>
                </a:lnTo>
                <a:lnTo>
                  <a:pt x="112229" y="317500"/>
                </a:lnTo>
                <a:lnTo>
                  <a:pt x="141528" y="279400"/>
                </a:lnTo>
                <a:lnTo>
                  <a:pt x="173710" y="241300"/>
                </a:lnTo>
                <a:lnTo>
                  <a:pt x="208648" y="203200"/>
                </a:lnTo>
                <a:lnTo>
                  <a:pt x="246164" y="165100"/>
                </a:lnTo>
                <a:lnTo>
                  <a:pt x="272554" y="139700"/>
                </a:lnTo>
                <a:lnTo>
                  <a:pt x="330200" y="139700"/>
                </a:lnTo>
                <a:lnTo>
                  <a:pt x="316395" y="152400"/>
                </a:lnTo>
                <a:lnTo>
                  <a:pt x="303390" y="152400"/>
                </a:lnTo>
                <a:lnTo>
                  <a:pt x="290068" y="165100"/>
                </a:lnTo>
                <a:lnTo>
                  <a:pt x="290347" y="165100"/>
                </a:lnTo>
                <a:lnTo>
                  <a:pt x="277279" y="177800"/>
                </a:lnTo>
                <a:lnTo>
                  <a:pt x="277545" y="177800"/>
                </a:lnTo>
                <a:lnTo>
                  <a:pt x="264744" y="190500"/>
                </a:lnTo>
                <a:lnTo>
                  <a:pt x="265010" y="190500"/>
                </a:lnTo>
                <a:lnTo>
                  <a:pt x="252475" y="203200"/>
                </a:lnTo>
                <a:lnTo>
                  <a:pt x="252730" y="203200"/>
                </a:lnTo>
                <a:lnTo>
                  <a:pt x="240474" y="215900"/>
                </a:lnTo>
                <a:lnTo>
                  <a:pt x="240715" y="215900"/>
                </a:lnTo>
                <a:lnTo>
                  <a:pt x="228727" y="228600"/>
                </a:lnTo>
                <a:lnTo>
                  <a:pt x="217500" y="228600"/>
                </a:lnTo>
                <a:lnTo>
                  <a:pt x="206095" y="241300"/>
                </a:lnTo>
                <a:lnTo>
                  <a:pt x="206324" y="241300"/>
                </a:lnTo>
                <a:lnTo>
                  <a:pt x="195199" y="254000"/>
                </a:lnTo>
                <a:lnTo>
                  <a:pt x="195427" y="254000"/>
                </a:lnTo>
                <a:lnTo>
                  <a:pt x="184607" y="266700"/>
                </a:lnTo>
                <a:lnTo>
                  <a:pt x="184823" y="266700"/>
                </a:lnTo>
                <a:lnTo>
                  <a:pt x="174307" y="279400"/>
                </a:lnTo>
                <a:lnTo>
                  <a:pt x="174510" y="279400"/>
                </a:lnTo>
                <a:lnTo>
                  <a:pt x="164312" y="292100"/>
                </a:lnTo>
                <a:lnTo>
                  <a:pt x="164515" y="292100"/>
                </a:lnTo>
                <a:lnTo>
                  <a:pt x="154622" y="304800"/>
                </a:lnTo>
                <a:lnTo>
                  <a:pt x="154825" y="304800"/>
                </a:lnTo>
                <a:lnTo>
                  <a:pt x="150037" y="317500"/>
                </a:lnTo>
                <a:lnTo>
                  <a:pt x="145440" y="317500"/>
                </a:lnTo>
                <a:lnTo>
                  <a:pt x="136194" y="342900"/>
                </a:lnTo>
                <a:lnTo>
                  <a:pt x="136385" y="342900"/>
                </a:lnTo>
                <a:lnTo>
                  <a:pt x="127469" y="355600"/>
                </a:lnTo>
                <a:lnTo>
                  <a:pt x="127647" y="355600"/>
                </a:lnTo>
                <a:lnTo>
                  <a:pt x="119075" y="368300"/>
                </a:lnTo>
                <a:lnTo>
                  <a:pt x="119240" y="368300"/>
                </a:lnTo>
                <a:lnTo>
                  <a:pt x="111010" y="381000"/>
                </a:lnTo>
                <a:lnTo>
                  <a:pt x="111175" y="381000"/>
                </a:lnTo>
                <a:lnTo>
                  <a:pt x="103289" y="393700"/>
                </a:lnTo>
                <a:lnTo>
                  <a:pt x="103454" y="393700"/>
                </a:lnTo>
                <a:lnTo>
                  <a:pt x="95923" y="406400"/>
                </a:lnTo>
                <a:lnTo>
                  <a:pt x="96075" y="406400"/>
                </a:lnTo>
                <a:lnTo>
                  <a:pt x="88900" y="419100"/>
                </a:lnTo>
                <a:lnTo>
                  <a:pt x="89039" y="419100"/>
                </a:lnTo>
                <a:lnTo>
                  <a:pt x="82232" y="444500"/>
                </a:lnTo>
                <a:lnTo>
                  <a:pt x="82372" y="444500"/>
                </a:lnTo>
                <a:lnTo>
                  <a:pt x="75933" y="457200"/>
                </a:lnTo>
                <a:lnTo>
                  <a:pt x="76060" y="457200"/>
                </a:lnTo>
                <a:lnTo>
                  <a:pt x="70002" y="469900"/>
                </a:lnTo>
                <a:lnTo>
                  <a:pt x="64439" y="482600"/>
                </a:lnTo>
                <a:lnTo>
                  <a:pt x="59258" y="508000"/>
                </a:lnTo>
                <a:lnTo>
                  <a:pt x="54457" y="520700"/>
                </a:lnTo>
                <a:lnTo>
                  <a:pt x="50050" y="533400"/>
                </a:lnTo>
                <a:lnTo>
                  <a:pt x="46037" y="546100"/>
                </a:lnTo>
                <a:lnTo>
                  <a:pt x="42430" y="571500"/>
                </a:lnTo>
                <a:lnTo>
                  <a:pt x="39217" y="584200"/>
                </a:lnTo>
                <a:lnTo>
                  <a:pt x="36423" y="596900"/>
                </a:lnTo>
                <a:lnTo>
                  <a:pt x="34048" y="622300"/>
                </a:lnTo>
                <a:lnTo>
                  <a:pt x="32092" y="635000"/>
                </a:lnTo>
                <a:lnTo>
                  <a:pt x="30556" y="647700"/>
                </a:lnTo>
                <a:lnTo>
                  <a:pt x="29451" y="673100"/>
                </a:lnTo>
                <a:lnTo>
                  <a:pt x="28790" y="685800"/>
                </a:lnTo>
                <a:lnTo>
                  <a:pt x="28575" y="711200"/>
                </a:lnTo>
                <a:lnTo>
                  <a:pt x="28575" y="3492500"/>
                </a:lnTo>
                <a:lnTo>
                  <a:pt x="28803" y="3517900"/>
                </a:lnTo>
                <a:lnTo>
                  <a:pt x="29476" y="3530600"/>
                </a:lnTo>
                <a:lnTo>
                  <a:pt x="30581" y="3556000"/>
                </a:lnTo>
                <a:lnTo>
                  <a:pt x="32118" y="3568700"/>
                </a:lnTo>
                <a:lnTo>
                  <a:pt x="34086" y="3581400"/>
                </a:lnTo>
                <a:lnTo>
                  <a:pt x="36474" y="3606800"/>
                </a:lnTo>
                <a:lnTo>
                  <a:pt x="39281" y="3619500"/>
                </a:lnTo>
                <a:lnTo>
                  <a:pt x="42506" y="3632200"/>
                </a:lnTo>
                <a:lnTo>
                  <a:pt x="46126" y="3657600"/>
                </a:lnTo>
                <a:lnTo>
                  <a:pt x="50139" y="3670300"/>
                </a:lnTo>
                <a:lnTo>
                  <a:pt x="54559" y="3683000"/>
                </a:lnTo>
                <a:lnTo>
                  <a:pt x="59359" y="3695700"/>
                </a:lnTo>
                <a:lnTo>
                  <a:pt x="64554" y="3721100"/>
                </a:lnTo>
                <a:lnTo>
                  <a:pt x="70116" y="3733800"/>
                </a:lnTo>
                <a:lnTo>
                  <a:pt x="76060" y="3746500"/>
                </a:lnTo>
                <a:lnTo>
                  <a:pt x="75933" y="3746500"/>
                </a:lnTo>
                <a:lnTo>
                  <a:pt x="82372" y="3759200"/>
                </a:lnTo>
                <a:lnTo>
                  <a:pt x="82232" y="3759200"/>
                </a:lnTo>
                <a:lnTo>
                  <a:pt x="89039" y="3784600"/>
                </a:lnTo>
                <a:lnTo>
                  <a:pt x="88900" y="3784600"/>
                </a:lnTo>
                <a:lnTo>
                  <a:pt x="96075" y="3797300"/>
                </a:lnTo>
                <a:lnTo>
                  <a:pt x="95923" y="3797300"/>
                </a:lnTo>
                <a:lnTo>
                  <a:pt x="103454" y="3810000"/>
                </a:lnTo>
                <a:lnTo>
                  <a:pt x="103289" y="3810000"/>
                </a:lnTo>
                <a:lnTo>
                  <a:pt x="111175" y="3822700"/>
                </a:lnTo>
                <a:lnTo>
                  <a:pt x="111010" y="3822700"/>
                </a:lnTo>
                <a:lnTo>
                  <a:pt x="119240" y="3835400"/>
                </a:lnTo>
                <a:lnTo>
                  <a:pt x="119075" y="3835400"/>
                </a:lnTo>
                <a:lnTo>
                  <a:pt x="127647" y="3848100"/>
                </a:lnTo>
                <a:lnTo>
                  <a:pt x="127469" y="3848100"/>
                </a:lnTo>
                <a:lnTo>
                  <a:pt x="136385" y="3860800"/>
                </a:lnTo>
                <a:lnTo>
                  <a:pt x="136194" y="3860800"/>
                </a:lnTo>
                <a:lnTo>
                  <a:pt x="145440" y="3886200"/>
                </a:lnTo>
                <a:lnTo>
                  <a:pt x="145249" y="3886200"/>
                </a:lnTo>
                <a:lnTo>
                  <a:pt x="154825" y="3898900"/>
                </a:lnTo>
                <a:lnTo>
                  <a:pt x="154622" y="3898900"/>
                </a:lnTo>
                <a:lnTo>
                  <a:pt x="164515" y="3911600"/>
                </a:lnTo>
                <a:lnTo>
                  <a:pt x="164312" y="3911600"/>
                </a:lnTo>
                <a:lnTo>
                  <a:pt x="174510" y="3924300"/>
                </a:lnTo>
                <a:lnTo>
                  <a:pt x="174307" y="3924300"/>
                </a:lnTo>
                <a:lnTo>
                  <a:pt x="184823" y="3937000"/>
                </a:lnTo>
                <a:lnTo>
                  <a:pt x="184607" y="3937000"/>
                </a:lnTo>
                <a:lnTo>
                  <a:pt x="195427" y="3949700"/>
                </a:lnTo>
                <a:lnTo>
                  <a:pt x="195199" y="3949700"/>
                </a:lnTo>
                <a:lnTo>
                  <a:pt x="206324" y="3962400"/>
                </a:lnTo>
                <a:lnTo>
                  <a:pt x="206095" y="3962400"/>
                </a:lnTo>
                <a:lnTo>
                  <a:pt x="217500" y="3975100"/>
                </a:lnTo>
                <a:lnTo>
                  <a:pt x="217271" y="3975100"/>
                </a:lnTo>
                <a:lnTo>
                  <a:pt x="228968" y="3987800"/>
                </a:lnTo>
                <a:lnTo>
                  <a:pt x="240474" y="3987800"/>
                </a:lnTo>
                <a:lnTo>
                  <a:pt x="252730" y="4000500"/>
                </a:lnTo>
                <a:lnTo>
                  <a:pt x="252475" y="4000500"/>
                </a:lnTo>
                <a:lnTo>
                  <a:pt x="265010" y="4013200"/>
                </a:lnTo>
                <a:lnTo>
                  <a:pt x="264744" y="4013200"/>
                </a:lnTo>
                <a:lnTo>
                  <a:pt x="277545" y="4025900"/>
                </a:lnTo>
                <a:lnTo>
                  <a:pt x="277279" y="4025900"/>
                </a:lnTo>
                <a:lnTo>
                  <a:pt x="290347" y="4038600"/>
                </a:lnTo>
                <a:lnTo>
                  <a:pt x="290068" y="4038600"/>
                </a:lnTo>
                <a:lnTo>
                  <a:pt x="303390" y="4051300"/>
                </a:lnTo>
                <a:lnTo>
                  <a:pt x="316395" y="4051300"/>
                </a:lnTo>
                <a:lnTo>
                  <a:pt x="330200" y="4064000"/>
                </a:lnTo>
                <a:close/>
              </a:path>
              <a:path w="9147175" h="4216400">
                <a:moveTo>
                  <a:pt x="9001925" y="330200"/>
                </a:moveTo>
                <a:lnTo>
                  <a:pt x="8992349" y="304800"/>
                </a:lnTo>
                <a:lnTo>
                  <a:pt x="8992552" y="304800"/>
                </a:lnTo>
                <a:lnTo>
                  <a:pt x="8982659" y="292100"/>
                </a:lnTo>
                <a:lnTo>
                  <a:pt x="8982862" y="292100"/>
                </a:lnTo>
                <a:lnTo>
                  <a:pt x="8972651" y="279400"/>
                </a:lnTo>
                <a:lnTo>
                  <a:pt x="8972867" y="279400"/>
                </a:lnTo>
                <a:lnTo>
                  <a:pt x="8962351" y="266700"/>
                </a:lnTo>
                <a:lnTo>
                  <a:pt x="8962567" y="266700"/>
                </a:lnTo>
                <a:lnTo>
                  <a:pt x="8951747" y="254000"/>
                </a:lnTo>
                <a:lnTo>
                  <a:pt x="8951976" y="254000"/>
                </a:lnTo>
                <a:lnTo>
                  <a:pt x="8940850" y="241300"/>
                </a:lnTo>
                <a:lnTo>
                  <a:pt x="8941079" y="241300"/>
                </a:lnTo>
                <a:lnTo>
                  <a:pt x="8929662" y="228600"/>
                </a:lnTo>
                <a:lnTo>
                  <a:pt x="8918448" y="228600"/>
                </a:lnTo>
                <a:lnTo>
                  <a:pt x="8906459" y="215900"/>
                </a:lnTo>
                <a:lnTo>
                  <a:pt x="8906700" y="215900"/>
                </a:lnTo>
                <a:lnTo>
                  <a:pt x="8894445" y="203200"/>
                </a:lnTo>
                <a:lnTo>
                  <a:pt x="8894699" y="203200"/>
                </a:lnTo>
                <a:lnTo>
                  <a:pt x="8882164" y="190500"/>
                </a:lnTo>
                <a:lnTo>
                  <a:pt x="8882430" y="190500"/>
                </a:lnTo>
                <a:lnTo>
                  <a:pt x="8869629" y="177800"/>
                </a:lnTo>
                <a:lnTo>
                  <a:pt x="8869895" y="177800"/>
                </a:lnTo>
                <a:lnTo>
                  <a:pt x="8856827" y="165100"/>
                </a:lnTo>
                <a:lnTo>
                  <a:pt x="8857094" y="165100"/>
                </a:lnTo>
                <a:lnTo>
                  <a:pt x="8843784" y="152400"/>
                </a:lnTo>
                <a:lnTo>
                  <a:pt x="8830779" y="152400"/>
                </a:lnTo>
                <a:lnTo>
                  <a:pt x="8816975" y="139700"/>
                </a:lnTo>
                <a:lnTo>
                  <a:pt x="8874620" y="139700"/>
                </a:lnTo>
                <a:lnTo>
                  <a:pt x="8887942" y="152400"/>
                </a:lnTo>
                <a:lnTo>
                  <a:pt x="8926296" y="190500"/>
                </a:lnTo>
                <a:lnTo>
                  <a:pt x="8962110" y="228600"/>
                </a:lnTo>
                <a:lnTo>
                  <a:pt x="8995232" y="266700"/>
                </a:lnTo>
                <a:lnTo>
                  <a:pt x="9025509" y="304800"/>
                </a:lnTo>
                <a:lnTo>
                  <a:pt x="9034945" y="317500"/>
                </a:lnTo>
                <a:lnTo>
                  <a:pt x="9001734" y="317500"/>
                </a:lnTo>
                <a:lnTo>
                  <a:pt x="9001925" y="330200"/>
                </a:lnTo>
                <a:close/>
              </a:path>
              <a:path w="9147175" h="4216400">
                <a:moveTo>
                  <a:pt x="145249" y="330200"/>
                </a:moveTo>
                <a:lnTo>
                  <a:pt x="145440" y="317500"/>
                </a:lnTo>
                <a:lnTo>
                  <a:pt x="150037" y="317500"/>
                </a:lnTo>
                <a:lnTo>
                  <a:pt x="145249" y="330200"/>
                </a:lnTo>
                <a:close/>
              </a:path>
              <a:path w="9147175" h="4216400">
                <a:moveTo>
                  <a:pt x="8874620" y="4064000"/>
                </a:moveTo>
                <a:lnTo>
                  <a:pt x="8816975" y="4064000"/>
                </a:lnTo>
                <a:lnTo>
                  <a:pt x="8830779" y="4051300"/>
                </a:lnTo>
                <a:lnTo>
                  <a:pt x="8843784" y="4051300"/>
                </a:lnTo>
                <a:lnTo>
                  <a:pt x="8857094" y="4038600"/>
                </a:lnTo>
                <a:lnTo>
                  <a:pt x="8856827" y="4038600"/>
                </a:lnTo>
                <a:lnTo>
                  <a:pt x="8869895" y="4025900"/>
                </a:lnTo>
                <a:lnTo>
                  <a:pt x="8869629" y="4025900"/>
                </a:lnTo>
                <a:lnTo>
                  <a:pt x="8882430" y="4013200"/>
                </a:lnTo>
                <a:lnTo>
                  <a:pt x="8882164" y="4013200"/>
                </a:lnTo>
                <a:lnTo>
                  <a:pt x="8894699" y="4000500"/>
                </a:lnTo>
                <a:lnTo>
                  <a:pt x="8894445" y="4000500"/>
                </a:lnTo>
                <a:lnTo>
                  <a:pt x="8906700" y="3987800"/>
                </a:lnTo>
                <a:lnTo>
                  <a:pt x="8918206" y="3987800"/>
                </a:lnTo>
                <a:lnTo>
                  <a:pt x="8929903" y="3975100"/>
                </a:lnTo>
                <a:lnTo>
                  <a:pt x="8929662" y="3975100"/>
                </a:lnTo>
                <a:lnTo>
                  <a:pt x="8941079" y="3962400"/>
                </a:lnTo>
                <a:lnTo>
                  <a:pt x="8940850" y="3962400"/>
                </a:lnTo>
                <a:lnTo>
                  <a:pt x="8951976" y="3949700"/>
                </a:lnTo>
                <a:lnTo>
                  <a:pt x="8951747" y="3949700"/>
                </a:lnTo>
                <a:lnTo>
                  <a:pt x="8962567" y="3937000"/>
                </a:lnTo>
                <a:lnTo>
                  <a:pt x="8962351" y="3937000"/>
                </a:lnTo>
                <a:lnTo>
                  <a:pt x="8972867" y="3924300"/>
                </a:lnTo>
                <a:lnTo>
                  <a:pt x="8972651" y="3924300"/>
                </a:lnTo>
                <a:lnTo>
                  <a:pt x="8982862" y="3911600"/>
                </a:lnTo>
                <a:lnTo>
                  <a:pt x="8982659" y="3911600"/>
                </a:lnTo>
                <a:lnTo>
                  <a:pt x="8992552" y="3898900"/>
                </a:lnTo>
                <a:lnTo>
                  <a:pt x="8992349" y="3898900"/>
                </a:lnTo>
                <a:lnTo>
                  <a:pt x="9001925" y="3886200"/>
                </a:lnTo>
                <a:lnTo>
                  <a:pt x="9001734" y="3886200"/>
                </a:lnTo>
                <a:lnTo>
                  <a:pt x="9010980" y="3860800"/>
                </a:lnTo>
                <a:lnTo>
                  <a:pt x="9010789" y="3860800"/>
                </a:lnTo>
                <a:lnTo>
                  <a:pt x="9019705" y="3848100"/>
                </a:lnTo>
                <a:lnTo>
                  <a:pt x="9019527" y="3848100"/>
                </a:lnTo>
                <a:lnTo>
                  <a:pt x="9028099" y="3835400"/>
                </a:lnTo>
                <a:lnTo>
                  <a:pt x="9027934" y="3835400"/>
                </a:lnTo>
                <a:lnTo>
                  <a:pt x="9036164" y="3822700"/>
                </a:lnTo>
                <a:lnTo>
                  <a:pt x="9035999" y="3822700"/>
                </a:lnTo>
                <a:lnTo>
                  <a:pt x="9043885" y="3810000"/>
                </a:lnTo>
                <a:lnTo>
                  <a:pt x="9043720" y="3810000"/>
                </a:lnTo>
                <a:lnTo>
                  <a:pt x="9051251" y="3797300"/>
                </a:lnTo>
                <a:lnTo>
                  <a:pt x="9051099" y="3797300"/>
                </a:lnTo>
                <a:lnTo>
                  <a:pt x="9058275" y="3784600"/>
                </a:lnTo>
                <a:lnTo>
                  <a:pt x="9058135" y="3784600"/>
                </a:lnTo>
                <a:lnTo>
                  <a:pt x="9064942" y="3759200"/>
                </a:lnTo>
                <a:lnTo>
                  <a:pt x="9064802" y="3759200"/>
                </a:lnTo>
                <a:lnTo>
                  <a:pt x="9071241" y="3746500"/>
                </a:lnTo>
                <a:lnTo>
                  <a:pt x="9077172" y="3733800"/>
                </a:lnTo>
                <a:lnTo>
                  <a:pt x="9077045" y="3733800"/>
                </a:lnTo>
                <a:lnTo>
                  <a:pt x="9082735" y="3721100"/>
                </a:lnTo>
                <a:lnTo>
                  <a:pt x="9087916" y="3695700"/>
                </a:lnTo>
                <a:lnTo>
                  <a:pt x="9092704" y="3683000"/>
                </a:lnTo>
                <a:lnTo>
                  <a:pt x="9097124" y="3670300"/>
                </a:lnTo>
                <a:lnTo>
                  <a:pt x="9101137" y="3657600"/>
                </a:lnTo>
                <a:lnTo>
                  <a:pt x="9104744" y="3632200"/>
                </a:lnTo>
                <a:lnTo>
                  <a:pt x="9107957" y="3619500"/>
                </a:lnTo>
                <a:lnTo>
                  <a:pt x="9110751" y="3606800"/>
                </a:lnTo>
                <a:lnTo>
                  <a:pt x="9113126" y="3581400"/>
                </a:lnTo>
                <a:lnTo>
                  <a:pt x="9115082" y="3568700"/>
                </a:lnTo>
                <a:lnTo>
                  <a:pt x="9116618" y="3556000"/>
                </a:lnTo>
                <a:lnTo>
                  <a:pt x="9117723" y="3530600"/>
                </a:lnTo>
                <a:lnTo>
                  <a:pt x="9118384" y="3517900"/>
                </a:lnTo>
                <a:lnTo>
                  <a:pt x="9118600" y="3492500"/>
                </a:lnTo>
                <a:lnTo>
                  <a:pt x="9118600" y="711200"/>
                </a:lnTo>
                <a:lnTo>
                  <a:pt x="9118371" y="685800"/>
                </a:lnTo>
                <a:lnTo>
                  <a:pt x="9117698" y="673100"/>
                </a:lnTo>
                <a:lnTo>
                  <a:pt x="9116593" y="647700"/>
                </a:lnTo>
                <a:lnTo>
                  <a:pt x="9115056" y="635000"/>
                </a:lnTo>
                <a:lnTo>
                  <a:pt x="9113088" y="622300"/>
                </a:lnTo>
                <a:lnTo>
                  <a:pt x="9110687" y="596900"/>
                </a:lnTo>
                <a:lnTo>
                  <a:pt x="9107893" y="584200"/>
                </a:lnTo>
                <a:lnTo>
                  <a:pt x="9104668" y="571500"/>
                </a:lnTo>
                <a:lnTo>
                  <a:pt x="9101048" y="546100"/>
                </a:lnTo>
                <a:lnTo>
                  <a:pt x="9097035" y="533400"/>
                </a:lnTo>
                <a:lnTo>
                  <a:pt x="9092615" y="520700"/>
                </a:lnTo>
                <a:lnTo>
                  <a:pt x="9087802" y="508000"/>
                </a:lnTo>
                <a:lnTo>
                  <a:pt x="9082620" y="482600"/>
                </a:lnTo>
                <a:lnTo>
                  <a:pt x="9077045" y="469900"/>
                </a:lnTo>
                <a:lnTo>
                  <a:pt x="9077172" y="469900"/>
                </a:lnTo>
                <a:lnTo>
                  <a:pt x="9071114" y="457200"/>
                </a:lnTo>
                <a:lnTo>
                  <a:pt x="9064802" y="444500"/>
                </a:lnTo>
                <a:lnTo>
                  <a:pt x="9064942" y="444500"/>
                </a:lnTo>
                <a:lnTo>
                  <a:pt x="9058135" y="419100"/>
                </a:lnTo>
                <a:lnTo>
                  <a:pt x="9058275" y="419100"/>
                </a:lnTo>
                <a:lnTo>
                  <a:pt x="9051099" y="406400"/>
                </a:lnTo>
                <a:lnTo>
                  <a:pt x="9051251" y="406400"/>
                </a:lnTo>
                <a:lnTo>
                  <a:pt x="9043720" y="393700"/>
                </a:lnTo>
                <a:lnTo>
                  <a:pt x="9043885" y="393700"/>
                </a:lnTo>
                <a:lnTo>
                  <a:pt x="9035999" y="381000"/>
                </a:lnTo>
                <a:lnTo>
                  <a:pt x="9036164" y="381000"/>
                </a:lnTo>
                <a:lnTo>
                  <a:pt x="9027934" y="368300"/>
                </a:lnTo>
                <a:lnTo>
                  <a:pt x="9028099" y="368300"/>
                </a:lnTo>
                <a:lnTo>
                  <a:pt x="9019527" y="355600"/>
                </a:lnTo>
                <a:lnTo>
                  <a:pt x="9019705" y="355600"/>
                </a:lnTo>
                <a:lnTo>
                  <a:pt x="9010789" y="342900"/>
                </a:lnTo>
                <a:lnTo>
                  <a:pt x="9010980" y="342900"/>
                </a:lnTo>
                <a:lnTo>
                  <a:pt x="9001734" y="317500"/>
                </a:lnTo>
                <a:lnTo>
                  <a:pt x="9034945" y="317500"/>
                </a:lnTo>
                <a:lnTo>
                  <a:pt x="9044038" y="342900"/>
                </a:lnTo>
                <a:lnTo>
                  <a:pt x="9052788" y="355600"/>
                </a:lnTo>
                <a:lnTo>
                  <a:pt x="9061183" y="368300"/>
                </a:lnTo>
                <a:lnTo>
                  <a:pt x="9069235" y="381000"/>
                </a:lnTo>
                <a:lnTo>
                  <a:pt x="9076918" y="393700"/>
                </a:lnTo>
                <a:lnTo>
                  <a:pt x="9084246" y="419100"/>
                </a:lnTo>
                <a:lnTo>
                  <a:pt x="9091193" y="431800"/>
                </a:lnTo>
                <a:lnTo>
                  <a:pt x="9097759" y="444500"/>
                </a:lnTo>
                <a:lnTo>
                  <a:pt x="9103944" y="457200"/>
                </a:lnTo>
                <a:lnTo>
                  <a:pt x="9109748" y="482600"/>
                </a:lnTo>
                <a:lnTo>
                  <a:pt x="9115145" y="495300"/>
                </a:lnTo>
                <a:lnTo>
                  <a:pt x="9120149" y="508000"/>
                </a:lnTo>
                <a:lnTo>
                  <a:pt x="9124746" y="533400"/>
                </a:lnTo>
                <a:lnTo>
                  <a:pt x="9128937" y="546100"/>
                </a:lnTo>
                <a:lnTo>
                  <a:pt x="9132697" y="558800"/>
                </a:lnTo>
                <a:lnTo>
                  <a:pt x="9136049" y="584200"/>
                </a:lnTo>
                <a:lnTo>
                  <a:pt x="9138970" y="596900"/>
                </a:lnTo>
                <a:lnTo>
                  <a:pt x="9141447" y="609600"/>
                </a:lnTo>
                <a:lnTo>
                  <a:pt x="9143504" y="635000"/>
                </a:lnTo>
                <a:lnTo>
                  <a:pt x="9145104" y="647700"/>
                </a:lnTo>
                <a:lnTo>
                  <a:pt x="9146247" y="673100"/>
                </a:lnTo>
                <a:lnTo>
                  <a:pt x="9146946" y="685800"/>
                </a:lnTo>
                <a:lnTo>
                  <a:pt x="9147175" y="711200"/>
                </a:lnTo>
                <a:lnTo>
                  <a:pt x="9147175" y="3492500"/>
                </a:lnTo>
                <a:lnTo>
                  <a:pt x="9146946" y="3517900"/>
                </a:lnTo>
                <a:lnTo>
                  <a:pt x="9146247" y="3530600"/>
                </a:lnTo>
                <a:lnTo>
                  <a:pt x="9145104" y="3556000"/>
                </a:lnTo>
                <a:lnTo>
                  <a:pt x="9143504" y="3568700"/>
                </a:lnTo>
                <a:lnTo>
                  <a:pt x="9141447" y="3594100"/>
                </a:lnTo>
                <a:lnTo>
                  <a:pt x="9138970" y="3606800"/>
                </a:lnTo>
                <a:lnTo>
                  <a:pt x="9136049" y="3619500"/>
                </a:lnTo>
                <a:lnTo>
                  <a:pt x="9132697" y="3644900"/>
                </a:lnTo>
                <a:lnTo>
                  <a:pt x="9128937" y="3657600"/>
                </a:lnTo>
                <a:lnTo>
                  <a:pt x="9124746" y="3670300"/>
                </a:lnTo>
                <a:lnTo>
                  <a:pt x="9120149" y="3695700"/>
                </a:lnTo>
                <a:lnTo>
                  <a:pt x="9115145" y="3708400"/>
                </a:lnTo>
                <a:lnTo>
                  <a:pt x="9109748" y="3721100"/>
                </a:lnTo>
                <a:lnTo>
                  <a:pt x="9103944" y="3746500"/>
                </a:lnTo>
                <a:lnTo>
                  <a:pt x="9097759" y="3759200"/>
                </a:lnTo>
                <a:lnTo>
                  <a:pt x="9091193" y="3771900"/>
                </a:lnTo>
                <a:lnTo>
                  <a:pt x="9084246" y="3797300"/>
                </a:lnTo>
                <a:lnTo>
                  <a:pt x="9076918" y="3810000"/>
                </a:lnTo>
                <a:lnTo>
                  <a:pt x="9069235" y="3822700"/>
                </a:lnTo>
                <a:lnTo>
                  <a:pt x="9061183" y="3835400"/>
                </a:lnTo>
                <a:lnTo>
                  <a:pt x="9052788" y="3848100"/>
                </a:lnTo>
                <a:lnTo>
                  <a:pt x="9044038" y="3873500"/>
                </a:lnTo>
                <a:lnTo>
                  <a:pt x="9015742" y="3911600"/>
                </a:lnTo>
                <a:lnTo>
                  <a:pt x="8984500" y="3949700"/>
                </a:lnTo>
                <a:lnTo>
                  <a:pt x="8950464" y="3987800"/>
                </a:lnTo>
                <a:lnTo>
                  <a:pt x="8913787" y="4025900"/>
                </a:lnTo>
                <a:lnTo>
                  <a:pt x="8887942" y="4051300"/>
                </a:lnTo>
                <a:lnTo>
                  <a:pt x="8874620" y="4064000"/>
                </a:lnTo>
                <a:close/>
              </a:path>
              <a:path w="9147175" h="4216400">
                <a:moveTo>
                  <a:pt x="386588" y="4102100"/>
                </a:moveTo>
                <a:lnTo>
                  <a:pt x="328396" y="4102100"/>
                </a:lnTo>
                <a:lnTo>
                  <a:pt x="314058" y="4089400"/>
                </a:lnTo>
                <a:lnTo>
                  <a:pt x="299974" y="4076700"/>
                </a:lnTo>
                <a:lnTo>
                  <a:pt x="286131" y="4064000"/>
                </a:lnTo>
                <a:lnTo>
                  <a:pt x="329920" y="4064000"/>
                </a:lnTo>
                <a:lnTo>
                  <a:pt x="343966" y="4076700"/>
                </a:lnTo>
                <a:lnTo>
                  <a:pt x="343674" y="4076700"/>
                </a:lnTo>
                <a:lnTo>
                  <a:pt x="357949" y="4089400"/>
                </a:lnTo>
                <a:lnTo>
                  <a:pt x="371868" y="4089400"/>
                </a:lnTo>
                <a:lnTo>
                  <a:pt x="386588" y="4102100"/>
                </a:lnTo>
                <a:close/>
              </a:path>
              <a:path w="9147175" h="4216400">
                <a:moveTo>
                  <a:pt x="8818778" y="4102100"/>
                </a:moveTo>
                <a:lnTo>
                  <a:pt x="8760587" y="4102100"/>
                </a:lnTo>
                <a:lnTo>
                  <a:pt x="8775306" y="4089400"/>
                </a:lnTo>
                <a:lnTo>
                  <a:pt x="8789225" y="4089400"/>
                </a:lnTo>
                <a:lnTo>
                  <a:pt x="8803500" y="4076700"/>
                </a:lnTo>
                <a:lnTo>
                  <a:pt x="8803208" y="4076700"/>
                </a:lnTo>
                <a:lnTo>
                  <a:pt x="8817254" y="4064000"/>
                </a:lnTo>
                <a:lnTo>
                  <a:pt x="8861031" y="4064000"/>
                </a:lnTo>
                <a:lnTo>
                  <a:pt x="8847201" y="4076700"/>
                </a:lnTo>
                <a:lnTo>
                  <a:pt x="8833104" y="4089400"/>
                </a:lnTo>
                <a:lnTo>
                  <a:pt x="8818778" y="4102100"/>
                </a:lnTo>
                <a:close/>
              </a:path>
              <a:path w="9147175" h="4216400">
                <a:moveTo>
                  <a:pt x="372160" y="4089400"/>
                </a:moveTo>
                <a:lnTo>
                  <a:pt x="357949" y="4089400"/>
                </a:lnTo>
                <a:lnTo>
                  <a:pt x="357657" y="4076700"/>
                </a:lnTo>
                <a:lnTo>
                  <a:pt x="372160" y="4089400"/>
                </a:lnTo>
                <a:close/>
              </a:path>
              <a:path w="9147175" h="4216400">
                <a:moveTo>
                  <a:pt x="8789225" y="4089400"/>
                </a:moveTo>
                <a:lnTo>
                  <a:pt x="8775014" y="4089400"/>
                </a:lnTo>
                <a:lnTo>
                  <a:pt x="8789517" y="4076700"/>
                </a:lnTo>
                <a:lnTo>
                  <a:pt x="8789225" y="4089400"/>
                </a:lnTo>
                <a:close/>
              </a:path>
              <a:path w="9147175" h="4216400">
                <a:moveTo>
                  <a:pt x="431126" y="4127500"/>
                </a:moveTo>
                <a:lnTo>
                  <a:pt x="372795" y="4127500"/>
                </a:lnTo>
                <a:lnTo>
                  <a:pt x="357771" y="4114800"/>
                </a:lnTo>
                <a:lnTo>
                  <a:pt x="342963" y="4102100"/>
                </a:lnTo>
                <a:lnTo>
                  <a:pt x="400926" y="4102100"/>
                </a:lnTo>
                <a:lnTo>
                  <a:pt x="416077" y="4114800"/>
                </a:lnTo>
                <a:lnTo>
                  <a:pt x="415759" y="4114800"/>
                </a:lnTo>
                <a:lnTo>
                  <a:pt x="431126" y="4127500"/>
                </a:lnTo>
                <a:close/>
              </a:path>
              <a:path w="9147175" h="4216400">
                <a:moveTo>
                  <a:pt x="8774379" y="4127500"/>
                </a:moveTo>
                <a:lnTo>
                  <a:pt x="8716048" y="4127500"/>
                </a:lnTo>
                <a:lnTo>
                  <a:pt x="8731415" y="4114800"/>
                </a:lnTo>
                <a:lnTo>
                  <a:pt x="8731097" y="4114800"/>
                </a:lnTo>
                <a:lnTo>
                  <a:pt x="8746248" y="4102100"/>
                </a:lnTo>
                <a:lnTo>
                  <a:pt x="8804211" y="4102100"/>
                </a:lnTo>
                <a:lnTo>
                  <a:pt x="8789403" y="4114800"/>
                </a:lnTo>
                <a:lnTo>
                  <a:pt x="8774379" y="4127500"/>
                </a:lnTo>
                <a:close/>
              </a:path>
              <a:path w="9147175" h="4216400">
                <a:moveTo>
                  <a:pt x="509193" y="4152900"/>
                </a:moveTo>
                <a:lnTo>
                  <a:pt x="419188" y="4152900"/>
                </a:lnTo>
                <a:lnTo>
                  <a:pt x="403517" y="4140200"/>
                </a:lnTo>
                <a:lnTo>
                  <a:pt x="388048" y="4127500"/>
                </a:lnTo>
                <a:lnTo>
                  <a:pt x="446049" y="4127500"/>
                </a:lnTo>
                <a:lnTo>
                  <a:pt x="461797" y="4140200"/>
                </a:lnTo>
                <a:lnTo>
                  <a:pt x="492887" y="4140200"/>
                </a:lnTo>
                <a:lnTo>
                  <a:pt x="509193" y="4152900"/>
                </a:lnTo>
                <a:close/>
              </a:path>
              <a:path w="9147175" h="4216400">
                <a:moveTo>
                  <a:pt x="8727986" y="4152900"/>
                </a:moveTo>
                <a:lnTo>
                  <a:pt x="8637981" y="4152900"/>
                </a:lnTo>
                <a:lnTo>
                  <a:pt x="8654288" y="4140200"/>
                </a:lnTo>
                <a:lnTo>
                  <a:pt x="8685377" y="4140200"/>
                </a:lnTo>
                <a:lnTo>
                  <a:pt x="8701125" y="4127500"/>
                </a:lnTo>
                <a:lnTo>
                  <a:pt x="8759126" y="4127500"/>
                </a:lnTo>
                <a:lnTo>
                  <a:pt x="8743657" y="4140200"/>
                </a:lnTo>
                <a:lnTo>
                  <a:pt x="8727986" y="4152900"/>
                </a:lnTo>
                <a:close/>
              </a:path>
              <a:path w="9147175" h="4216400">
                <a:moveTo>
                  <a:pt x="541642" y="4165600"/>
                </a:moveTo>
                <a:lnTo>
                  <a:pt x="451154" y="4165600"/>
                </a:lnTo>
                <a:lnTo>
                  <a:pt x="435076" y="4152900"/>
                </a:lnTo>
                <a:lnTo>
                  <a:pt x="524992" y="4152900"/>
                </a:lnTo>
                <a:lnTo>
                  <a:pt x="541642" y="4165600"/>
                </a:lnTo>
                <a:close/>
              </a:path>
              <a:path w="9147175" h="4216400">
                <a:moveTo>
                  <a:pt x="8696020" y="4165600"/>
                </a:moveTo>
                <a:lnTo>
                  <a:pt x="8605532" y="4165600"/>
                </a:lnTo>
                <a:lnTo>
                  <a:pt x="8622182" y="4152900"/>
                </a:lnTo>
                <a:lnTo>
                  <a:pt x="8712098" y="4152900"/>
                </a:lnTo>
                <a:lnTo>
                  <a:pt x="8696020" y="4165600"/>
                </a:lnTo>
                <a:close/>
              </a:path>
              <a:path w="9147175" h="4216400">
                <a:moveTo>
                  <a:pt x="608393" y="4178300"/>
                </a:moveTo>
                <a:lnTo>
                  <a:pt x="483895" y="4178300"/>
                </a:lnTo>
                <a:lnTo>
                  <a:pt x="467436" y="4165600"/>
                </a:lnTo>
                <a:lnTo>
                  <a:pt x="591134" y="4165600"/>
                </a:lnTo>
                <a:lnTo>
                  <a:pt x="608393" y="4178300"/>
                </a:lnTo>
                <a:close/>
              </a:path>
              <a:path w="9147175" h="4216400">
                <a:moveTo>
                  <a:pt x="8663279" y="4178300"/>
                </a:moveTo>
                <a:lnTo>
                  <a:pt x="8538781" y="4178300"/>
                </a:lnTo>
                <a:lnTo>
                  <a:pt x="8556040" y="4165600"/>
                </a:lnTo>
                <a:lnTo>
                  <a:pt x="8679738" y="4165600"/>
                </a:lnTo>
                <a:lnTo>
                  <a:pt x="8663279" y="4178300"/>
                </a:lnTo>
                <a:close/>
              </a:path>
              <a:path w="9147175" h="4216400">
                <a:moveTo>
                  <a:pt x="8612835" y="4191000"/>
                </a:moveTo>
                <a:lnTo>
                  <a:pt x="534339" y="4191000"/>
                </a:lnTo>
                <a:lnTo>
                  <a:pt x="517359" y="4178300"/>
                </a:lnTo>
                <a:lnTo>
                  <a:pt x="8629815" y="4178300"/>
                </a:lnTo>
                <a:lnTo>
                  <a:pt x="8612835" y="4191000"/>
                </a:lnTo>
                <a:close/>
              </a:path>
              <a:path w="9147175" h="4216400">
                <a:moveTo>
                  <a:pt x="8560892" y="4203700"/>
                </a:moveTo>
                <a:lnTo>
                  <a:pt x="586282" y="4203700"/>
                </a:lnTo>
                <a:lnTo>
                  <a:pt x="568807" y="4191000"/>
                </a:lnTo>
                <a:lnTo>
                  <a:pt x="8578354" y="4191000"/>
                </a:lnTo>
                <a:lnTo>
                  <a:pt x="8560892" y="4203700"/>
                </a:lnTo>
                <a:close/>
              </a:path>
              <a:path w="9147175" h="4216400">
                <a:moveTo>
                  <a:pt x="8453183" y="4216400"/>
                </a:moveTo>
                <a:lnTo>
                  <a:pt x="693991" y="4216400"/>
                </a:lnTo>
                <a:lnTo>
                  <a:pt x="675716" y="4203700"/>
                </a:lnTo>
                <a:lnTo>
                  <a:pt x="8471458" y="4203700"/>
                </a:lnTo>
                <a:lnTo>
                  <a:pt x="8453183" y="4216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83080" y="2730652"/>
            <a:ext cx="327786" cy="3284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92084" y="2829026"/>
            <a:ext cx="91935" cy="2032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66125" y="2724962"/>
            <a:ext cx="5810732" cy="3364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91335" y="3452876"/>
            <a:ext cx="1809838" cy="3401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25609" y="3489413"/>
            <a:ext cx="1214094" cy="2743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29416" y="3452876"/>
            <a:ext cx="2412212" cy="3486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42696" y="3489413"/>
            <a:ext cx="1008849" cy="2743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90725" y="3458159"/>
            <a:ext cx="1348358" cy="321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38817" y="3495065"/>
            <a:ext cx="189115" cy="2681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75676" y="3860381"/>
            <a:ext cx="345541" cy="2696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07400" y="3822953"/>
            <a:ext cx="4552556" cy="3443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82369" y="5648705"/>
            <a:ext cx="8248319" cy="34862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591830" y="6028486"/>
            <a:ext cx="1662899" cy="3223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58328" y="2752344"/>
            <a:ext cx="893064" cy="7452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670547" y="3887723"/>
            <a:ext cx="3044952" cy="146151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61983" y="2034438"/>
            <a:ext cx="8177783" cy="44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2343" y="2524264"/>
            <a:ext cx="2463342" cy="42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80586" y="2567520"/>
            <a:ext cx="217385" cy="341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5495" y="8529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51090" y="977620"/>
            <a:ext cx="859929" cy="444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38844" y="3589007"/>
            <a:ext cx="7500442" cy="463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38552" y="4176623"/>
            <a:ext cx="1386776" cy="473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02812" y="4182579"/>
            <a:ext cx="865479" cy="4570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8787" y="4173854"/>
            <a:ext cx="4489742" cy="475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87600" y="4177410"/>
            <a:ext cx="866279" cy="4586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601987" y="4175429"/>
            <a:ext cx="996454" cy="459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78799" y="4761458"/>
            <a:ext cx="3302292" cy="4630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31993" y="4760277"/>
            <a:ext cx="2230932" cy="4743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578" y="1549412"/>
            <a:ext cx="787336" cy="406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66113" y="1604810"/>
            <a:ext cx="154508" cy="302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93862" y="1648904"/>
            <a:ext cx="106591" cy="262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10498" y="1547329"/>
            <a:ext cx="9160548" cy="411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0957" y="1576158"/>
            <a:ext cx="150342" cy="391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629" y="1323759"/>
            <a:ext cx="30479" cy="30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7715" y="2216238"/>
            <a:ext cx="150685" cy="391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3755" y="2856306"/>
            <a:ext cx="303834" cy="3307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0607" y="3085160"/>
            <a:ext cx="106756" cy="1060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5113" y="2825762"/>
            <a:ext cx="5013109" cy="4104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4476" y="3496386"/>
            <a:ext cx="315582" cy="334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2872" y="3465144"/>
            <a:ext cx="5743409" cy="4125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7115" y="4131957"/>
            <a:ext cx="348183" cy="3397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9024" y="4109377"/>
            <a:ext cx="347941" cy="3986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16837" y="4158526"/>
            <a:ext cx="619861" cy="385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95297" y="4158526"/>
            <a:ext cx="217893" cy="3107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67305" y="4106951"/>
            <a:ext cx="4672431" cy="4108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4476" y="4776546"/>
            <a:ext cx="280746" cy="3307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1562" y="5005400"/>
            <a:ext cx="106756" cy="1060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06068" y="4746688"/>
            <a:ext cx="5369394" cy="4111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9902" y="2180996"/>
            <a:ext cx="280746" cy="3307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07420" y="741705"/>
            <a:ext cx="2089975" cy="565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8227" y="1429715"/>
            <a:ext cx="762571" cy="406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72208" y="1485112"/>
            <a:ext cx="217195" cy="302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09216" y="1529207"/>
            <a:ext cx="106591" cy="262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92413" y="1575219"/>
            <a:ext cx="406971" cy="92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45930" y="1428330"/>
            <a:ext cx="6075743" cy="408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93569" y="1489963"/>
            <a:ext cx="241160" cy="29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90698" y="1425892"/>
            <a:ext cx="2875686" cy="409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6730" y="1941169"/>
            <a:ext cx="1473428" cy="4066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81569" y="2001773"/>
            <a:ext cx="241160" cy="297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78698" y="1938743"/>
            <a:ext cx="2517648" cy="4108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69994" y="1996922"/>
            <a:ext cx="818388" cy="3062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86261" y="1938743"/>
            <a:ext cx="6762102" cy="4108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062" y="2451950"/>
            <a:ext cx="4063339" cy="4083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57800" y="3630612"/>
            <a:ext cx="76200" cy="2018030"/>
          </a:xfrm>
          <a:custGeom>
            <a:avLst/>
            <a:gdLst/>
            <a:ahLst/>
            <a:cxnLst/>
            <a:rect l="l" t="t" r="r" b="b"/>
            <a:pathLst>
              <a:path w="76200" h="2018029">
                <a:moveTo>
                  <a:pt x="28575" y="127000"/>
                </a:moveTo>
                <a:lnTo>
                  <a:pt x="0" y="127000"/>
                </a:lnTo>
                <a:lnTo>
                  <a:pt x="38100" y="0"/>
                </a:lnTo>
                <a:lnTo>
                  <a:pt x="66675" y="95250"/>
                </a:lnTo>
                <a:lnTo>
                  <a:pt x="28575" y="95250"/>
                </a:lnTo>
                <a:lnTo>
                  <a:pt x="28575" y="127000"/>
                </a:lnTo>
                <a:close/>
              </a:path>
              <a:path w="76200" h="2018029">
                <a:moveTo>
                  <a:pt x="47625" y="2017712"/>
                </a:moveTo>
                <a:lnTo>
                  <a:pt x="28575" y="2017712"/>
                </a:lnTo>
                <a:lnTo>
                  <a:pt x="28575" y="95250"/>
                </a:lnTo>
                <a:lnTo>
                  <a:pt x="47625" y="95250"/>
                </a:lnTo>
                <a:lnTo>
                  <a:pt x="47625" y="2017712"/>
                </a:lnTo>
                <a:close/>
              </a:path>
              <a:path w="76200" h="2018029">
                <a:moveTo>
                  <a:pt x="76200" y="127000"/>
                </a:moveTo>
                <a:lnTo>
                  <a:pt x="47625" y="127000"/>
                </a:lnTo>
                <a:lnTo>
                  <a:pt x="47625" y="95250"/>
                </a:lnTo>
                <a:lnTo>
                  <a:pt x="66675" y="95250"/>
                </a:lnTo>
                <a:lnTo>
                  <a:pt x="76200" y="12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95900" y="4586287"/>
            <a:ext cx="5861050" cy="76200"/>
          </a:xfrm>
          <a:custGeom>
            <a:avLst/>
            <a:gdLst/>
            <a:ahLst/>
            <a:cxnLst/>
            <a:rect l="l" t="t" r="r" b="b"/>
            <a:pathLst>
              <a:path w="5861050" h="76200">
                <a:moveTo>
                  <a:pt x="5734050" y="76200"/>
                </a:moveTo>
                <a:lnTo>
                  <a:pt x="5734050" y="0"/>
                </a:lnTo>
                <a:lnTo>
                  <a:pt x="5829300" y="28575"/>
                </a:lnTo>
                <a:lnTo>
                  <a:pt x="5765800" y="28575"/>
                </a:lnTo>
                <a:lnTo>
                  <a:pt x="5765800" y="47625"/>
                </a:lnTo>
                <a:lnTo>
                  <a:pt x="5829300" y="47625"/>
                </a:lnTo>
                <a:lnTo>
                  <a:pt x="5734050" y="76200"/>
                </a:lnTo>
                <a:close/>
              </a:path>
              <a:path w="5861050" h="76200">
                <a:moveTo>
                  <a:pt x="5734050" y="47625"/>
                </a:moveTo>
                <a:lnTo>
                  <a:pt x="0" y="47625"/>
                </a:lnTo>
                <a:lnTo>
                  <a:pt x="0" y="28575"/>
                </a:lnTo>
                <a:lnTo>
                  <a:pt x="5734050" y="28575"/>
                </a:lnTo>
                <a:lnTo>
                  <a:pt x="5734050" y="47625"/>
                </a:lnTo>
                <a:close/>
              </a:path>
              <a:path w="5861050" h="76200">
                <a:moveTo>
                  <a:pt x="5829300" y="47625"/>
                </a:moveTo>
                <a:lnTo>
                  <a:pt x="5765800" y="47625"/>
                </a:lnTo>
                <a:lnTo>
                  <a:pt x="5765800" y="28575"/>
                </a:lnTo>
                <a:lnTo>
                  <a:pt x="5829300" y="28575"/>
                </a:lnTo>
                <a:lnTo>
                  <a:pt x="5861050" y="38100"/>
                </a:lnTo>
                <a:lnTo>
                  <a:pt x="5829300" y="476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404268" y="3579495"/>
            <a:ext cx="5346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y</a:t>
            </a:r>
            <a:r>
              <a:rPr dirty="0" sz="2000" spc="-5" b="1">
                <a:latin typeface="Times New Roman"/>
                <a:cs typeface="Times New Roman"/>
              </a:rPr>
              <a:t>/</a:t>
            </a:r>
            <a:r>
              <a:rPr dirty="0" sz="2000" b="1">
                <a:latin typeface="Times New Roman"/>
                <a:cs typeface="Times New Roman"/>
              </a:rPr>
              <a:t>cm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04218" y="4506595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80837" y="3971925"/>
            <a:ext cx="2302510" cy="1257300"/>
          </a:xfrm>
          <a:custGeom>
            <a:avLst/>
            <a:gdLst/>
            <a:ahLst/>
            <a:cxnLst/>
            <a:rect l="l" t="t" r="r" b="b"/>
            <a:pathLst>
              <a:path w="2302509" h="1257300">
                <a:moveTo>
                  <a:pt x="325107" y="175260"/>
                </a:moveTo>
                <a:lnTo>
                  <a:pt x="313207" y="165100"/>
                </a:lnTo>
                <a:lnTo>
                  <a:pt x="313423" y="165100"/>
                </a:lnTo>
                <a:lnTo>
                  <a:pt x="301637" y="156210"/>
                </a:lnTo>
                <a:lnTo>
                  <a:pt x="301866" y="156210"/>
                </a:lnTo>
                <a:lnTo>
                  <a:pt x="290169" y="147320"/>
                </a:lnTo>
                <a:lnTo>
                  <a:pt x="290410" y="147320"/>
                </a:lnTo>
                <a:lnTo>
                  <a:pt x="278803" y="139700"/>
                </a:lnTo>
                <a:lnTo>
                  <a:pt x="279057" y="139700"/>
                </a:lnTo>
                <a:lnTo>
                  <a:pt x="267550" y="132079"/>
                </a:lnTo>
                <a:lnTo>
                  <a:pt x="267817" y="132079"/>
                </a:lnTo>
                <a:lnTo>
                  <a:pt x="256387" y="124460"/>
                </a:lnTo>
                <a:lnTo>
                  <a:pt x="256666" y="124460"/>
                </a:lnTo>
                <a:lnTo>
                  <a:pt x="245338" y="116839"/>
                </a:lnTo>
                <a:lnTo>
                  <a:pt x="245617" y="116839"/>
                </a:lnTo>
                <a:lnTo>
                  <a:pt x="234365" y="110489"/>
                </a:lnTo>
                <a:lnTo>
                  <a:pt x="234670" y="110489"/>
                </a:lnTo>
                <a:lnTo>
                  <a:pt x="223494" y="104139"/>
                </a:lnTo>
                <a:lnTo>
                  <a:pt x="223812" y="104139"/>
                </a:lnTo>
                <a:lnTo>
                  <a:pt x="212712" y="97789"/>
                </a:lnTo>
                <a:lnTo>
                  <a:pt x="213042" y="97789"/>
                </a:lnTo>
                <a:lnTo>
                  <a:pt x="202006" y="91439"/>
                </a:lnTo>
                <a:lnTo>
                  <a:pt x="202349" y="91439"/>
                </a:lnTo>
                <a:lnTo>
                  <a:pt x="191388" y="86360"/>
                </a:lnTo>
                <a:lnTo>
                  <a:pt x="191744" y="86360"/>
                </a:lnTo>
                <a:lnTo>
                  <a:pt x="180847" y="81279"/>
                </a:lnTo>
                <a:lnTo>
                  <a:pt x="181216" y="81279"/>
                </a:lnTo>
                <a:lnTo>
                  <a:pt x="170383" y="76200"/>
                </a:lnTo>
                <a:lnTo>
                  <a:pt x="170764" y="76200"/>
                </a:lnTo>
                <a:lnTo>
                  <a:pt x="159994" y="71120"/>
                </a:lnTo>
                <a:lnTo>
                  <a:pt x="160388" y="71120"/>
                </a:lnTo>
                <a:lnTo>
                  <a:pt x="149656" y="67310"/>
                </a:lnTo>
                <a:lnTo>
                  <a:pt x="150075" y="67310"/>
                </a:lnTo>
                <a:lnTo>
                  <a:pt x="139395" y="63500"/>
                </a:lnTo>
                <a:lnTo>
                  <a:pt x="139826" y="63500"/>
                </a:lnTo>
                <a:lnTo>
                  <a:pt x="129197" y="59689"/>
                </a:lnTo>
                <a:lnTo>
                  <a:pt x="129628" y="59689"/>
                </a:lnTo>
                <a:lnTo>
                  <a:pt x="119049" y="55879"/>
                </a:lnTo>
                <a:lnTo>
                  <a:pt x="119494" y="55879"/>
                </a:lnTo>
                <a:lnTo>
                  <a:pt x="108953" y="53339"/>
                </a:lnTo>
                <a:lnTo>
                  <a:pt x="109410" y="53339"/>
                </a:lnTo>
                <a:lnTo>
                  <a:pt x="98907" y="50800"/>
                </a:lnTo>
                <a:lnTo>
                  <a:pt x="99377" y="50800"/>
                </a:lnTo>
                <a:lnTo>
                  <a:pt x="88900" y="48260"/>
                </a:lnTo>
                <a:lnTo>
                  <a:pt x="89369" y="48260"/>
                </a:lnTo>
                <a:lnTo>
                  <a:pt x="78930" y="45720"/>
                </a:lnTo>
                <a:lnTo>
                  <a:pt x="79413" y="45720"/>
                </a:lnTo>
                <a:lnTo>
                  <a:pt x="68999" y="43179"/>
                </a:lnTo>
                <a:lnTo>
                  <a:pt x="69481" y="43179"/>
                </a:lnTo>
                <a:lnTo>
                  <a:pt x="59093" y="41910"/>
                </a:lnTo>
                <a:lnTo>
                  <a:pt x="59588" y="41910"/>
                </a:lnTo>
                <a:lnTo>
                  <a:pt x="49212" y="40639"/>
                </a:lnTo>
                <a:lnTo>
                  <a:pt x="49707" y="40639"/>
                </a:lnTo>
                <a:lnTo>
                  <a:pt x="39357" y="39370"/>
                </a:lnTo>
                <a:lnTo>
                  <a:pt x="39852" y="39370"/>
                </a:lnTo>
                <a:lnTo>
                  <a:pt x="29502" y="38100"/>
                </a:lnTo>
                <a:lnTo>
                  <a:pt x="0" y="38100"/>
                </a:lnTo>
                <a:lnTo>
                  <a:pt x="482" y="0"/>
                </a:lnTo>
                <a:lnTo>
                  <a:pt x="22110" y="0"/>
                </a:lnTo>
                <a:lnTo>
                  <a:pt x="32931" y="1270"/>
                </a:lnTo>
                <a:lnTo>
                  <a:pt x="43764" y="1270"/>
                </a:lnTo>
                <a:lnTo>
                  <a:pt x="120053" y="16510"/>
                </a:lnTo>
                <a:lnTo>
                  <a:pt x="164211" y="31750"/>
                </a:lnTo>
                <a:lnTo>
                  <a:pt x="208965" y="52070"/>
                </a:lnTo>
                <a:lnTo>
                  <a:pt x="254241" y="77470"/>
                </a:lnTo>
                <a:lnTo>
                  <a:pt x="289382" y="100329"/>
                </a:lnTo>
                <a:lnTo>
                  <a:pt x="301142" y="109220"/>
                </a:lnTo>
                <a:lnTo>
                  <a:pt x="312991" y="116839"/>
                </a:lnTo>
                <a:lnTo>
                  <a:pt x="324916" y="125729"/>
                </a:lnTo>
                <a:lnTo>
                  <a:pt x="336930" y="135889"/>
                </a:lnTo>
                <a:lnTo>
                  <a:pt x="349034" y="144779"/>
                </a:lnTo>
                <a:lnTo>
                  <a:pt x="373532" y="165100"/>
                </a:lnTo>
                <a:lnTo>
                  <a:pt x="383173" y="173989"/>
                </a:lnTo>
                <a:lnTo>
                  <a:pt x="324891" y="173989"/>
                </a:lnTo>
                <a:lnTo>
                  <a:pt x="325107" y="175260"/>
                </a:lnTo>
                <a:close/>
              </a:path>
              <a:path w="2302509" h="1257300">
                <a:moveTo>
                  <a:pt x="385292" y="227329"/>
                </a:moveTo>
                <a:lnTo>
                  <a:pt x="372833" y="215900"/>
                </a:lnTo>
                <a:lnTo>
                  <a:pt x="372999" y="215900"/>
                </a:lnTo>
                <a:lnTo>
                  <a:pt x="360667" y="204470"/>
                </a:lnTo>
                <a:lnTo>
                  <a:pt x="360845" y="204470"/>
                </a:lnTo>
                <a:lnTo>
                  <a:pt x="348627" y="194310"/>
                </a:lnTo>
                <a:lnTo>
                  <a:pt x="348805" y="194310"/>
                </a:lnTo>
                <a:lnTo>
                  <a:pt x="336702" y="184150"/>
                </a:lnTo>
                <a:lnTo>
                  <a:pt x="336892" y="184150"/>
                </a:lnTo>
                <a:lnTo>
                  <a:pt x="324891" y="173989"/>
                </a:lnTo>
                <a:lnTo>
                  <a:pt x="383173" y="173989"/>
                </a:lnTo>
                <a:lnTo>
                  <a:pt x="385927" y="176529"/>
                </a:lnTo>
                <a:lnTo>
                  <a:pt x="398437" y="186689"/>
                </a:lnTo>
                <a:lnTo>
                  <a:pt x="411060" y="198120"/>
                </a:lnTo>
                <a:lnTo>
                  <a:pt x="423786" y="210820"/>
                </a:lnTo>
                <a:lnTo>
                  <a:pt x="436638" y="222250"/>
                </a:lnTo>
                <a:lnTo>
                  <a:pt x="440528" y="226060"/>
                </a:lnTo>
                <a:lnTo>
                  <a:pt x="385127" y="226060"/>
                </a:lnTo>
                <a:lnTo>
                  <a:pt x="385292" y="227329"/>
                </a:lnTo>
                <a:close/>
              </a:path>
              <a:path w="2302509" h="1257300">
                <a:moveTo>
                  <a:pt x="397700" y="238760"/>
                </a:moveTo>
                <a:lnTo>
                  <a:pt x="385127" y="226060"/>
                </a:lnTo>
                <a:lnTo>
                  <a:pt x="440528" y="226060"/>
                </a:lnTo>
                <a:lnTo>
                  <a:pt x="449605" y="234950"/>
                </a:lnTo>
                <a:lnTo>
                  <a:pt x="452226" y="237489"/>
                </a:lnTo>
                <a:lnTo>
                  <a:pt x="397548" y="237489"/>
                </a:lnTo>
                <a:lnTo>
                  <a:pt x="397700" y="238760"/>
                </a:lnTo>
                <a:close/>
              </a:path>
              <a:path w="2302509" h="1257300">
                <a:moveTo>
                  <a:pt x="475106" y="316229"/>
                </a:moveTo>
                <a:lnTo>
                  <a:pt x="461721" y="302260"/>
                </a:lnTo>
                <a:lnTo>
                  <a:pt x="448602" y="288289"/>
                </a:lnTo>
                <a:lnTo>
                  <a:pt x="435635" y="275589"/>
                </a:lnTo>
                <a:lnTo>
                  <a:pt x="422795" y="262889"/>
                </a:lnTo>
                <a:lnTo>
                  <a:pt x="422935" y="262889"/>
                </a:lnTo>
                <a:lnTo>
                  <a:pt x="410108" y="250189"/>
                </a:lnTo>
                <a:lnTo>
                  <a:pt x="410248" y="250189"/>
                </a:lnTo>
                <a:lnTo>
                  <a:pt x="397548" y="237489"/>
                </a:lnTo>
                <a:lnTo>
                  <a:pt x="452226" y="237489"/>
                </a:lnTo>
                <a:lnTo>
                  <a:pt x="462711" y="247650"/>
                </a:lnTo>
                <a:lnTo>
                  <a:pt x="475932" y="261620"/>
                </a:lnTo>
                <a:lnTo>
                  <a:pt x="502780" y="289560"/>
                </a:lnTo>
                <a:lnTo>
                  <a:pt x="516470" y="303529"/>
                </a:lnTo>
                <a:lnTo>
                  <a:pt x="526857" y="314960"/>
                </a:lnTo>
                <a:lnTo>
                  <a:pt x="474992" y="314960"/>
                </a:lnTo>
                <a:lnTo>
                  <a:pt x="475106" y="316229"/>
                </a:lnTo>
                <a:close/>
              </a:path>
              <a:path w="2302509" h="1257300">
                <a:moveTo>
                  <a:pt x="631723" y="496570"/>
                </a:moveTo>
                <a:lnTo>
                  <a:pt x="601560" y="459739"/>
                </a:lnTo>
                <a:lnTo>
                  <a:pt x="601713" y="459739"/>
                </a:lnTo>
                <a:lnTo>
                  <a:pt x="572249" y="424179"/>
                </a:lnTo>
                <a:lnTo>
                  <a:pt x="572401" y="424179"/>
                </a:lnTo>
                <a:lnTo>
                  <a:pt x="543623" y="391160"/>
                </a:lnTo>
                <a:lnTo>
                  <a:pt x="543801" y="391160"/>
                </a:lnTo>
                <a:lnTo>
                  <a:pt x="515670" y="359410"/>
                </a:lnTo>
                <a:lnTo>
                  <a:pt x="515874" y="359410"/>
                </a:lnTo>
                <a:lnTo>
                  <a:pt x="488365" y="330200"/>
                </a:lnTo>
                <a:lnTo>
                  <a:pt x="488518" y="330200"/>
                </a:lnTo>
                <a:lnTo>
                  <a:pt x="474992" y="314960"/>
                </a:lnTo>
                <a:lnTo>
                  <a:pt x="526857" y="314960"/>
                </a:lnTo>
                <a:lnTo>
                  <a:pt x="572477" y="365760"/>
                </a:lnTo>
                <a:lnTo>
                  <a:pt x="601421" y="400050"/>
                </a:lnTo>
                <a:lnTo>
                  <a:pt x="631024" y="435610"/>
                </a:lnTo>
                <a:lnTo>
                  <a:pt x="661327" y="472439"/>
                </a:lnTo>
                <a:lnTo>
                  <a:pt x="679935" y="495300"/>
                </a:lnTo>
                <a:lnTo>
                  <a:pt x="631596" y="495300"/>
                </a:lnTo>
                <a:lnTo>
                  <a:pt x="631723" y="496570"/>
                </a:lnTo>
                <a:close/>
              </a:path>
              <a:path w="2302509" h="1257300">
                <a:moveTo>
                  <a:pt x="1602397" y="1257300"/>
                </a:moveTo>
                <a:lnTo>
                  <a:pt x="1552105" y="1257300"/>
                </a:lnTo>
                <a:lnTo>
                  <a:pt x="1539633" y="1256029"/>
                </a:lnTo>
                <a:lnTo>
                  <a:pt x="1527200" y="1256029"/>
                </a:lnTo>
                <a:lnTo>
                  <a:pt x="1514805" y="1254760"/>
                </a:lnTo>
                <a:lnTo>
                  <a:pt x="1502448" y="1252220"/>
                </a:lnTo>
                <a:lnTo>
                  <a:pt x="1490154" y="1250950"/>
                </a:lnTo>
                <a:lnTo>
                  <a:pt x="1441399" y="1240789"/>
                </a:lnTo>
                <a:lnTo>
                  <a:pt x="1429321" y="1236979"/>
                </a:lnTo>
                <a:lnTo>
                  <a:pt x="1417294" y="1234439"/>
                </a:lnTo>
                <a:lnTo>
                  <a:pt x="1393405" y="1226820"/>
                </a:lnTo>
                <a:lnTo>
                  <a:pt x="1381531" y="1221739"/>
                </a:lnTo>
                <a:lnTo>
                  <a:pt x="1369707" y="1217929"/>
                </a:lnTo>
                <a:lnTo>
                  <a:pt x="1311351" y="1192529"/>
                </a:lnTo>
                <a:lnTo>
                  <a:pt x="1288364" y="1179829"/>
                </a:lnTo>
                <a:lnTo>
                  <a:pt x="1276959" y="1174750"/>
                </a:lnTo>
                <a:lnTo>
                  <a:pt x="1265593" y="1167129"/>
                </a:lnTo>
                <a:lnTo>
                  <a:pt x="1243037" y="1154429"/>
                </a:lnTo>
                <a:lnTo>
                  <a:pt x="1231836" y="1146810"/>
                </a:lnTo>
                <a:lnTo>
                  <a:pt x="1187450" y="1117600"/>
                </a:lnTo>
                <a:lnTo>
                  <a:pt x="1144041" y="1084579"/>
                </a:lnTo>
                <a:lnTo>
                  <a:pt x="1080528" y="1031239"/>
                </a:lnTo>
                <a:lnTo>
                  <a:pt x="1039279" y="991870"/>
                </a:lnTo>
                <a:lnTo>
                  <a:pt x="1018997" y="972820"/>
                </a:lnTo>
                <a:lnTo>
                  <a:pt x="979081" y="930910"/>
                </a:lnTo>
                <a:lnTo>
                  <a:pt x="940079" y="887729"/>
                </a:lnTo>
                <a:lnTo>
                  <a:pt x="901992" y="844550"/>
                </a:lnTo>
                <a:lnTo>
                  <a:pt x="864844" y="798829"/>
                </a:lnTo>
                <a:lnTo>
                  <a:pt x="828662" y="753110"/>
                </a:lnTo>
                <a:lnTo>
                  <a:pt x="810920" y="728979"/>
                </a:lnTo>
                <a:lnTo>
                  <a:pt x="793534" y="706120"/>
                </a:lnTo>
                <a:lnTo>
                  <a:pt x="759434" y="660400"/>
                </a:lnTo>
                <a:lnTo>
                  <a:pt x="726262" y="615950"/>
                </a:lnTo>
                <a:lnTo>
                  <a:pt x="693915" y="574039"/>
                </a:lnTo>
                <a:lnTo>
                  <a:pt x="662368" y="534670"/>
                </a:lnTo>
                <a:lnTo>
                  <a:pt x="631596" y="495300"/>
                </a:lnTo>
                <a:lnTo>
                  <a:pt x="679935" y="495300"/>
                </a:lnTo>
                <a:lnTo>
                  <a:pt x="692340" y="510539"/>
                </a:lnTo>
                <a:lnTo>
                  <a:pt x="724103" y="551179"/>
                </a:lnTo>
                <a:lnTo>
                  <a:pt x="756551" y="593089"/>
                </a:lnTo>
                <a:lnTo>
                  <a:pt x="824090" y="683260"/>
                </a:lnTo>
                <a:lnTo>
                  <a:pt x="841463" y="706120"/>
                </a:lnTo>
                <a:lnTo>
                  <a:pt x="858989" y="730250"/>
                </a:lnTo>
                <a:lnTo>
                  <a:pt x="859815" y="730250"/>
                </a:lnTo>
                <a:lnTo>
                  <a:pt x="876731" y="753110"/>
                </a:lnTo>
                <a:lnTo>
                  <a:pt x="877610" y="753110"/>
                </a:lnTo>
                <a:lnTo>
                  <a:pt x="894702" y="774700"/>
                </a:lnTo>
                <a:lnTo>
                  <a:pt x="912901" y="797560"/>
                </a:lnTo>
                <a:lnTo>
                  <a:pt x="912761" y="797560"/>
                </a:lnTo>
                <a:lnTo>
                  <a:pt x="931303" y="820420"/>
                </a:lnTo>
                <a:lnTo>
                  <a:pt x="932206" y="820420"/>
                </a:lnTo>
                <a:lnTo>
                  <a:pt x="949934" y="842010"/>
                </a:lnTo>
                <a:lnTo>
                  <a:pt x="949782" y="842010"/>
                </a:lnTo>
                <a:lnTo>
                  <a:pt x="968768" y="863600"/>
                </a:lnTo>
                <a:lnTo>
                  <a:pt x="968603" y="863600"/>
                </a:lnTo>
                <a:lnTo>
                  <a:pt x="987818" y="883920"/>
                </a:lnTo>
                <a:lnTo>
                  <a:pt x="987640" y="883920"/>
                </a:lnTo>
                <a:lnTo>
                  <a:pt x="1007071" y="905510"/>
                </a:lnTo>
                <a:lnTo>
                  <a:pt x="1006881" y="905510"/>
                </a:lnTo>
                <a:lnTo>
                  <a:pt x="1026528" y="925829"/>
                </a:lnTo>
                <a:lnTo>
                  <a:pt x="1026312" y="925829"/>
                </a:lnTo>
                <a:lnTo>
                  <a:pt x="1046175" y="946150"/>
                </a:lnTo>
                <a:lnTo>
                  <a:pt x="1045946" y="946150"/>
                </a:lnTo>
                <a:lnTo>
                  <a:pt x="1066025" y="965200"/>
                </a:lnTo>
                <a:lnTo>
                  <a:pt x="1065783" y="965200"/>
                </a:lnTo>
                <a:lnTo>
                  <a:pt x="1086053" y="984250"/>
                </a:lnTo>
                <a:lnTo>
                  <a:pt x="1085799" y="984250"/>
                </a:lnTo>
                <a:lnTo>
                  <a:pt x="1106271" y="1003300"/>
                </a:lnTo>
                <a:lnTo>
                  <a:pt x="1107370" y="1003300"/>
                </a:lnTo>
                <a:lnTo>
                  <a:pt x="1126667" y="1021079"/>
                </a:lnTo>
                <a:lnTo>
                  <a:pt x="1126363" y="1021079"/>
                </a:lnTo>
                <a:lnTo>
                  <a:pt x="1147241" y="1038860"/>
                </a:lnTo>
                <a:lnTo>
                  <a:pt x="1148428" y="1038860"/>
                </a:lnTo>
                <a:lnTo>
                  <a:pt x="1167980" y="1055370"/>
                </a:lnTo>
                <a:lnTo>
                  <a:pt x="1169273" y="1055370"/>
                </a:lnTo>
                <a:lnTo>
                  <a:pt x="1188897" y="1070610"/>
                </a:lnTo>
                <a:lnTo>
                  <a:pt x="1188529" y="1070610"/>
                </a:lnTo>
                <a:lnTo>
                  <a:pt x="1209979" y="1087120"/>
                </a:lnTo>
                <a:lnTo>
                  <a:pt x="1211486" y="1087120"/>
                </a:lnTo>
                <a:lnTo>
                  <a:pt x="1220482" y="1093470"/>
                </a:lnTo>
                <a:lnTo>
                  <a:pt x="1220266" y="1093470"/>
                </a:lnTo>
                <a:lnTo>
                  <a:pt x="1231112" y="1101089"/>
                </a:lnTo>
                <a:lnTo>
                  <a:pt x="1230896" y="1101089"/>
                </a:lnTo>
                <a:lnTo>
                  <a:pt x="1241780" y="1108710"/>
                </a:lnTo>
                <a:lnTo>
                  <a:pt x="1241564" y="1108710"/>
                </a:lnTo>
                <a:lnTo>
                  <a:pt x="1252486" y="1115060"/>
                </a:lnTo>
                <a:lnTo>
                  <a:pt x="1252270" y="1115060"/>
                </a:lnTo>
                <a:lnTo>
                  <a:pt x="1263243" y="1121410"/>
                </a:lnTo>
                <a:lnTo>
                  <a:pt x="1263002" y="1121410"/>
                </a:lnTo>
                <a:lnTo>
                  <a:pt x="1274025" y="1129029"/>
                </a:lnTo>
                <a:lnTo>
                  <a:pt x="1275628" y="1129029"/>
                </a:lnTo>
                <a:lnTo>
                  <a:pt x="1284846" y="1135379"/>
                </a:lnTo>
                <a:lnTo>
                  <a:pt x="1286814" y="1135379"/>
                </a:lnTo>
                <a:lnTo>
                  <a:pt x="1295704" y="1140460"/>
                </a:lnTo>
                <a:lnTo>
                  <a:pt x="1295438" y="1140460"/>
                </a:lnTo>
                <a:lnTo>
                  <a:pt x="1306588" y="1146810"/>
                </a:lnTo>
                <a:lnTo>
                  <a:pt x="1306321" y="1146810"/>
                </a:lnTo>
                <a:lnTo>
                  <a:pt x="1317510" y="1153160"/>
                </a:lnTo>
                <a:lnTo>
                  <a:pt x="1319479" y="1153160"/>
                </a:lnTo>
                <a:lnTo>
                  <a:pt x="1328470" y="1158239"/>
                </a:lnTo>
                <a:lnTo>
                  <a:pt x="1328178" y="1158239"/>
                </a:lnTo>
                <a:lnTo>
                  <a:pt x="1339468" y="1163320"/>
                </a:lnTo>
                <a:lnTo>
                  <a:pt x="1339164" y="1163320"/>
                </a:lnTo>
                <a:lnTo>
                  <a:pt x="1350492" y="1168400"/>
                </a:lnTo>
                <a:lnTo>
                  <a:pt x="1350187" y="1168400"/>
                </a:lnTo>
                <a:lnTo>
                  <a:pt x="1361541" y="1173479"/>
                </a:lnTo>
                <a:lnTo>
                  <a:pt x="1361224" y="1173479"/>
                </a:lnTo>
                <a:lnTo>
                  <a:pt x="1372628" y="1178560"/>
                </a:lnTo>
                <a:lnTo>
                  <a:pt x="1375171" y="1178560"/>
                </a:lnTo>
                <a:lnTo>
                  <a:pt x="1383753" y="1182370"/>
                </a:lnTo>
                <a:lnTo>
                  <a:pt x="1383423" y="1182370"/>
                </a:lnTo>
                <a:lnTo>
                  <a:pt x="1394904" y="1186179"/>
                </a:lnTo>
                <a:lnTo>
                  <a:pt x="1394561" y="1186179"/>
                </a:lnTo>
                <a:lnTo>
                  <a:pt x="1406093" y="1189989"/>
                </a:lnTo>
                <a:lnTo>
                  <a:pt x="1405724" y="1189989"/>
                </a:lnTo>
                <a:lnTo>
                  <a:pt x="1417294" y="1193800"/>
                </a:lnTo>
                <a:lnTo>
                  <a:pt x="1416939" y="1193800"/>
                </a:lnTo>
                <a:lnTo>
                  <a:pt x="1428546" y="1197610"/>
                </a:lnTo>
                <a:lnTo>
                  <a:pt x="1428165" y="1197610"/>
                </a:lnTo>
                <a:lnTo>
                  <a:pt x="1439811" y="1201420"/>
                </a:lnTo>
                <a:lnTo>
                  <a:pt x="1439430" y="1201420"/>
                </a:lnTo>
                <a:lnTo>
                  <a:pt x="1451114" y="1203960"/>
                </a:lnTo>
                <a:lnTo>
                  <a:pt x="1450720" y="1203960"/>
                </a:lnTo>
                <a:lnTo>
                  <a:pt x="1462443" y="1206500"/>
                </a:lnTo>
                <a:lnTo>
                  <a:pt x="1462036" y="1206500"/>
                </a:lnTo>
                <a:lnTo>
                  <a:pt x="1473809" y="1209039"/>
                </a:lnTo>
                <a:lnTo>
                  <a:pt x="1473390" y="1209039"/>
                </a:lnTo>
                <a:lnTo>
                  <a:pt x="1485188" y="1211579"/>
                </a:lnTo>
                <a:lnTo>
                  <a:pt x="1484769" y="1211579"/>
                </a:lnTo>
                <a:lnTo>
                  <a:pt x="1496618" y="1212850"/>
                </a:lnTo>
                <a:lnTo>
                  <a:pt x="1496187" y="1212850"/>
                </a:lnTo>
                <a:lnTo>
                  <a:pt x="1508061" y="1215389"/>
                </a:lnTo>
                <a:lnTo>
                  <a:pt x="1507629" y="1215389"/>
                </a:lnTo>
                <a:lnTo>
                  <a:pt x="1519542" y="1216660"/>
                </a:lnTo>
                <a:lnTo>
                  <a:pt x="1519097" y="1216660"/>
                </a:lnTo>
                <a:lnTo>
                  <a:pt x="1531048" y="1217929"/>
                </a:lnTo>
                <a:lnTo>
                  <a:pt x="1542135" y="1217929"/>
                </a:lnTo>
                <a:lnTo>
                  <a:pt x="1554149" y="1219200"/>
                </a:lnTo>
                <a:lnTo>
                  <a:pt x="1769452" y="1219200"/>
                </a:lnTo>
                <a:lnTo>
                  <a:pt x="1743430" y="1229360"/>
                </a:lnTo>
                <a:lnTo>
                  <a:pt x="1730908" y="1233170"/>
                </a:lnTo>
                <a:lnTo>
                  <a:pt x="1717535" y="1236979"/>
                </a:lnTo>
                <a:lnTo>
                  <a:pt x="1704632" y="1240789"/>
                </a:lnTo>
                <a:lnTo>
                  <a:pt x="1691741" y="1243329"/>
                </a:lnTo>
                <a:lnTo>
                  <a:pt x="1679359" y="1247139"/>
                </a:lnTo>
                <a:lnTo>
                  <a:pt x="1666062" y="1249679"/>
                </a:lnTo>
                <a:lnTo>
                  <a:pt x="1653730" y="1250950"/>
                </a:lnTo>
                <a:lnTo>
                  <a:pt x="1640497" y="1253489"/>
                </a:lnTo>
                <a:lnTo>
                  <a:pt x="1602397" y="1257300"/>
                </a:lnTo>
                <a:close/>
              </a:path>
              <a:path w="2302509" h="1257300">
                <a:moveTo>
                  <a:pt x="2235531" y="795020"/>
                </a:moveTo>
                <a:lnTo>
                  <a:pt x="2189924" y="795020"/>
                </a:lnTo>
                <a:lnTo>
                  <a:pt x="2203322" y="774700"/>
                </a:lnTo>
                <a:lnTo>
                  <a:pt x="2216632" y="755650"/>
                </a:lnTo>
                <a:lnTo>
                  <a:pt x="2229954" y="735329"/>
                </a:lnTo>
                <a:lnTo>
                  <a:pt x="2243302" y="715010"/>
                </a:lnTo>
                <a:lnTo>
                  <a:pt x="2256663" y="693420"/>
                </a:lnTo>
                <a:lnTo>
                  <a:pt x="2270048" y="671829"/>
                </a:lnTo>
                <a:lnTo>
                  <a:pt x="2302446" y="692150"/>
                </a:lnTo>
                <a:lnTo>
                  <a:pt x="2261717" y="756920"/>
                </a:lnTo>
                <a:lnTo>
                  <a:pt x="2248166" y="777239"/>
                </a:lnTo>
                <a:lnTo>
                  <a:pt x="2235531" y="795020"/>
                </a:lnTo>
                <a:close/>
              </a:path>
              <a:path w="2302509" h="1257300">
                <a:moveTo>
                  <a:pt x="859815" y="730250"/>
                </a:moveTo>
                <a:lnTo>
                  <a:pt x="858989" y="730250"/>
                </a:lnTo>
                <a:lnTo>
                  <a:pt x="858875" y="728979"/>
                </a:lnTo>
                <a:lnTo>
                  <a:pt x="859815" y="730250"/>
                </a:lnTo>
                <a:close/>
              </a:path>
              <a:path w="2302509" h="1257300">
                <a:moveTo>
                  <a:pt x="877610" y="753110"/>
                </a:moveTo>
                <a:lnTo>
                  <a:pt x="876731" y="753110"/>
                </a:lnTo>
                <a:lnTo>
                  <a:pt x="876604" y="751839"/>
                </a:lnTo>
                <a:lnTo>
                  <a:pt x="877610" y="753110"/>
                </a:lnTo>
                <a:close/>
              </a:path>
              <a:path w="2302509" h="1257300">
                <a:moveTo>
                  <a:pt x="2210292" y="831850"/>
                </a:moveTo>
                <a:lnTo>
                  <a:pt x="2163419" y="831850"/>
                </a:lnTo>
                <a:lnTo>
                  <a:pt x="2176780" y="812800"/>
                </a:lnTo>
                <a:lnTo>
                  <a:pt x="2176652" y="812800"/>
                </a:lnTo>
                <a:lnTo>
                  <a:pt x="2190038" y="793750"/>
                </a:lnTo>
                <a:lnTo>
                  <a:pt x="2189924" y="795020"/>
                </a:lnTo>
                <a:lnTo>
                  <a:pt x="2235531" y="795020"/>
                </a:lnTo>
                <a:lnTo>
                  <a:pt x="2234628" y="796289"/>
                </a:lnTo>
                <a:lnTo>
                  <a:pt x="2221102" y="816610"/>
                </a:lnTo>
                <a:lnTo>
                  <a:pt x="2210292" y="831850"/>
                </a:lnTo>
                <a:close/>
              </a:path>
              <a:path w="2302509" h="1257300">
                <a:moveTo>
                  <a:pt x="932206" y="820420"/>
                </a:moveTo>
                <a:lnTo>
                  <a:pt x="931303" y="820420"/>
                </a:lnTo>
                <a:lnTo>
                  <a:pt x="931163" y="819150"/>
                </a:lnTo>
                <a:lnTo>
                  <a:pt x="932206" y="820420"/>
                </a:lnTo>
                <a:close/>
              </a:path>
              <a:path w="2302509" h="1257300">
                <a:moveTo>
                  <a:pt x="2146427" y="915670"/>
                </a:moveTo>
                <a:lnTo>
                  <a:pt x="2097582" y="915670"/>
                </a:lnTo>
                <a:lnTo>
                  <a:pt x="2110854" y="899160"/>
                </a:lnTo>
                <a:lnTo>
                  <a:pt x="2110701" y="899160"/>
                </a:lnTo>
                <a:lnTo>
                  <a:pt x="2123986" y="882650"/>
                </a:lnTo>
                <a:lnTo>
                  <a:pt x="2123846" y="882650"/>
                </a:lnTo>
                <a:lnTo>
                  <a:pt x="2137156" y="866139"/>
                </a:lnTo>
                <a:lnTo>
                  <a:pt x="2137003" y="866139"/>
                </a:lnTo>
                <a:lnTo>
                  <a:pt x="2150338" y="848360"/>
                </a:lnTo>
                <a:lnTo>
                  <a:pt x="2150198" y="848360"/>
                </a:lnTo>
                <a:lnTo>
                  <a:pt x="2163546" y="830579"/>
                </a:lnTo>
                <a:lnTo>
                  <a:pt x="2163419" y="831850"/>
                </a:lnTo>
                <a:lnTo>
                  <a:pt x="2210292" y="831850"/>
                </a:lnTo>
                <a:lnTo>
                  <a:pt x="2207590" y="835660"/>
                </a:lnTo>
                <a:lnTo>
                  <a:pt x="2194090" y="853439"/>
                </a:lnTo>
                <a:lnTo>
                  <a:pt x="2180602" y="872489"/>
                </a:lnTo>
                <a:lnTo>
                  <a:pt x="2167280" y="889000"/>
                </a:lnTo>
                <a:lnTo>
                  <a:pt x="2153666" y="906779"/>
                </a:lnTo>
                <a:lnTo>
                  <a:pt x="2146427" y="915670"/>
                </a:lnTo>
                <a:close/>
              </a:path>
              <a:path w="2302509" h="1257300">
                <a:moveTo>
                  <a:pt x="2121196" y="946150"/>
                </a:moveTo>
                <a:lnTo>
                  <a:pt x="2071433" y="946150"/>
                </a:lnTo>
                <a:lnTo>
                  <a:pt x="2084666" y="930910"/>
                </a:lnTo>
                <a:lnTo>
                  <a:pt x="2084489" y="930910"/>
                </a:lnTo>
                <a:lnTo>
                  <a:pt x="2097747" y="914400"/>
                </a:lnTo>
                <a:lnTo>
                  <a:pt x="2097582" y="915670"/>
                </a:lnTo>
                <a:lnTo>
                  <a:pt x="2146427" y="915670"/>
                </a:lnTo>
                <a:lnTo>
                  <a:pt x="2126780" y="939800"/>
                </a:lnTo>
                <a:lnTo>
                  <a:pt x="2121196" y="946150"/>
                </a:lnTo>
                <a:close/>
              </a:path>
              <a:path w="2302509" h="1257300">
                <a:moveTo>
                  <a:pt x="1966607" y="1101089"/>
                </a:moveTo>
                <a:lnTo>
                  <a:pt x="1904390" y="1101089"/>
                </a:lnTo>
                <a:lnTo>
                  <a:pt x="1917331" y="1090929"/>
                </a:lnTo>
                <a:lnTo>
                  <a:pt x="1917039" y="1090929"/>
                </a:lnTo>
                <a:lnTo>
                  <a:pt x="1930006" y="1080770"/>
                </a:lnTo>
                <a:lnTo>
                  <a:pt x="1929726" y="1080770"/>
                </a:lnTo>
                <a:lnTo>
                  <a:pt x="1942718" y="1070610"/>
                </a:lnTo>
                <a:lnTo>
                  <a:pt x="1942452" y="1070610"/>
                </a:lnTo>
                <a:lnTo>
                  <a:pt x="1955457" y="1060450"/>
                </a:lnTo>
                <a:lnTo>
                  <a:pt x="1955203" y="1060450"/>
                </a:lnTo>
                <a:lnTo>
                  <a:pt x="1968233" y="1049020"/>
                </a:lnTo>
                <a:lnTo>
                  <a:pt x="1967991" y="1049020"/>
                </a:lnTo>
                <a:lnTo>
                  <a:pt x="1981047" y="1037589"/>
                </a:lnTo>
                <a:lnTo>
                  <a:pt x="1980818" y="1037589"/>
                </a:lnTo>
                <a:lnTo>
                  <a:pt x="1993899" y="1026160"/>
                </a:lnTo>
                <a:lnTo>
                  <a:pt x="1993671" y="1026160"/>
                </a:lnTo>
                <a:lnTo>
                  <a:pt x="2006765" y="1013460"/>
                </a:lnTo>
                <a:lnTo>
                  <a:pt x="2006549" y="1013460"/>
                </a:lnTo>
                <a:lnTo>
                  <a:pt x="2019681" y="1000760"/>
                </a:lnTo>
                <a:lnTo>
                  <a:pt x="2019465" y="1000760"/>
                </a:lnTo>
                <a:lnTo>
                  <a:pt x="2032622" y="988060"/>
                </a:lnTo>
                <a:lnTo>
                  <a:pt x="2032419" y="988060"/>
                </a:lnTo>
                <a:lnTo>
                  <a:pt x="2045589" y="974089"/>
                </a:lnTo>
                <a:lnTo>
                  <a:pt x="2045398" y="974089"/>
                </a:lnTo>
                <a:lnTo>
                  <a:pt x="2058581" y="960120"/>
                </a:lnTo>
                <a:lnTo>
                  <a:pt x="2058403" y="960120"/>
                </a:lnTo>
                <a:lnTo>
                  <a:pt x="2071611" y="944879"/>
                </a:lnTo>
                <a:lnTo>
                  <a:pt x="2071433" y="946150"/>
                </a:lnTo>
                <a:lnTo>
                  <a:pt x="2121196" y="946150"/>
                </a:lnTo>
                <a:lnTo>
                  <a:pt x="2073173" y="1000760"/>
                </a:lnTo>
                <a:lnTo>
                  <a:pt x="2059800" y="1014729"/>
                </a:lnTo>
                <a:lnTo>
                  <a:pt x="2046452" y="1027429"/>
                </a:lnTo>
                <a:lnTo>
                  <a:pt x="2033104" y="1041400"/>
                </a:lnTo>
                <a:lnTo>
                  <a:pt x="2019782" y="1054100"/>
                </a:lnTo>
                <a:lnTo>
                  <a:pt x="2006472" y="1065529"/>
                </a:lnTo>
                <a:lnTo>
                  <a:pt x="1993163" y="1078229"/>
                </a:lnTo>
                <a:lnTo>
                  <a:pt x="1966607" y="1101089"/>
                </a:lnTo>
                <a:close/>
              </a:path>
              <a:path w="2302509" h="1257300">
                <a:moveTo>
                  <a:pt x="1107370" y="1003300"/>
                </a:moveTo>
                <a:lnTo>
                  <a:pt x="1106271" y="1003300"/>
                </a:lnTo>
                <a:lnTo>
                  <a:pt x="1105992" y="1002029"/>
                </a:lnTo>
                <a:lnTo>
                  <a:pt x="1107370" y="1003300"/>
                </a:lnTo>
                <a:close/>
              </a:path>
              <a:path w="2302509" h="1257300">
                <a:moveTo>
                  <a:pt x="1148428" y="1038860"/>
                </a:moveTo>
                <a:lnTo>
                  <a:pt x="1147241" y="1038860"/>
                </a:lnTo>
                <a:lnTo>
                  <a:pt x="1146924" y="1037589"/>
                </a:lnTo>
                <a:lnTo>
                  <a:pt x="1148428" y="1038860"/>
                </a:lnTo>
                <a:close/>
              </a:path>
              <a:path w="2302509" h="1257300">
                <a:moveTo>
                  <a:pt x="1169273" y="1055370"/>
                </a:moveTo>
                <a:lnTo>
                  <a:pt x="1167980" y="1055370"/>
                </a:lnTo>
                <a:lnTo>
                  <a:pt x="1167638" y="1054100"/>
                </a:lnTo>
                <a:lnTo>
                  <a:pt x="1169273" y="1055370"/>
                </a:lnTo>
                <a:close/>
              </a:path>
              <a:path w="2302509" h="1257300">
                <a:moveTo>
                  <a:pt x="1211486" y="1087120"/>
                </a:moveTo>
                <a:lnTo>
                  <a:pt x="1209979" y="1087120"/>
                </a:lnTo>
                <a:lnTo>
                  <a:pt x="1209687" y="1085850"/>
                </a:lnTo>
                <a:lnTo>
                  <a:pt x="1211486" y="1087120"/>
                </a:lnTo>
                <a:close/>
              </a:path>
              <a:path w="2302509" h="1257300">
                <a:moveTo>
                  <a:pt x="1943415" y="1118870"/>
                </a:moveTo>
                <a:lnTo>
                  <a:pt x="1879193" y="1118870"/>
                </a:lnTo>
                <a:lnTo>
                  <a:pt x="1892084" y="1109979"/>
                </a:lnTo>
                <a:lnTo>
                  <a:pt x="1891779" y="1109979"/>
                </a:lnTo>
                <a:lnTo>
                  <a:pt x="1904682" y="1099820"/>
                </a:lnTo>
                <a:lnTo>
                  <a:pt x="1904390" y="1101089"/>
                </a:lnTo>
                <a:lnTo>
                  <a:pt x="1966607" y="1101089"/>
                </a:lnTo>
                <a:lnTo>
                  <a:pt x="1943415" y="1118870"/>
                </a:lnTo>
                <a:close/>
              </a:path>
              <a:path w="2302509" h="1257300">
                <a:moveTo>
                  <a:pt x="1769452" y="1219200"/>
                </a:moveTo>
                <a:lnTo>
                  <a:pt x="1600263" y="1219200"/>
                </a:lnTo>
                <a:lnTo>
                  <a:pt x="1612455" y="1217929"/>
                </a:lnTo>
                <a:lnTo>
                  <a:pt x="1611985" y="1217929"/>
                </a:lnTo>
                <a:lnTo>
                  <a:pt x="1624215" y="1216660"/>
                </a:lnTo>
                <a:lnTo>
                  <a:pt x="1623745" y="1216660"/>
                </a:lnTo>
                <a:lnTo>
                  <a:pt x="1636001" y="1215389"/>
                </a:lnTo>
                <a:lnTo>
                  <a:pt x="1635531" y="1215389"/>
                </a:lnTo>
                <a:lnTo>
                  <a:pt x="1647837" y="1214120"/>
                </a:lnTo>
                <a:lnTo>
                  <a:pt x="1647367" y="1214120"/>
                </a:lnTo>
                <a:lnTo>
                  <a:pt x="1659686" y="1211579"/>
                </a:lnTo>
                <a:lnTo>
                  <a:pt x="1659229" y="1211579"/>
                </a:lnTo>
                <a:lnTo>
                  <a:pt x="1671586" y="1209039"/>
                </a:lnTo>
                <a:lnTo>
                  <a:pt x="1671129" y="1209039"/>
                </a:lnTo>
                <a:lnTo>
                  <a:pt x="1683524" y="1206500"/>
                </a:lnTo>
                <a:lnTo>
                  <a:pt x="1683067" y="1206500"/>
                </a:lnTo>
                <a:lnTo>
                  <a:pt x="1695488" y="1203960"/>
                </a:lnTo>
                <a:lnTo>
                  <a:pt x="1695030" y="1203960"/>
                </a:lnTo>
                <a:lnTo>
                  <a:pt x="1707489" y="1200150"/>
                </a:lnTo>
                <a:lnTo>
                  <a:pt x="1707045" y="1200150"/>
                </a:lnTo>
                <a:lnTo>
                  <a:pt x="1719529" y="1196339"/>
                </a:lnTo>
                <a:lnTo>
                  <a:pt x="1719097" y="1196339"/>
                </a:lnTo>
                <a:lnTo>
                  <a:pt x="1731606" y="1192529"/>
                </a:lnTo>
                <a:lnTo>
                  <a:pt x="1731175" y="1192529"/>
                </a:lnTo>
                <a:lnTo>
                  <a:pt x="1743722" y="1188720"/>
                </a:lnTo>
                <a:lnTo>
                  <a:pt x="1743303" y="1188720"/>
                </a:lnTo>
                <a:lnTo>
                  <a:pt x="1755876" y="1183639"/>
                </a:lnTo>
                <a:lnTo>
                  <a:pt x="1755470" y="1183639"/>
                </a:lnTo>
                <a:lnTo>
                  <a:pt x="1768068" y="1178560"/>
                </a:lnTo>
                <a:lnTo>
                  <a:pt x="1767662" y="1178560"/>
                </a:lnTo>
                <a:lnTo>
                  <a:pt x="1780298" y="1173479"/>
                </a:lnTo>
                <a:lnTo>
                  <a:pt x="1779905" y="1173479"/>
                </a:lnTo>
                <a:lnTo>
                  <a:pt x="1792566" y="1168400"/>
                </a:lnTo>
                <a:lnTo>
                  <a:pt x="1792185" y="1168400"/>
                </a:lnTo>
                <a:lnTo>
                  <a:pt x="1804873" y="1162050"/>
                </a:lnTo>
                <a:lnTo>
                  <a:pt x="1804504" y="1162050"/>
                </a:lnTo>
                <a:lnTo>
                  <a:pt x="1817217" y="1155700"/>
                </a:lnTo>
                <a:lnTo>
                  <a:pt x="1816849" y="1155700"/>
                </a:lnTo>
                <a:lnTo>
                  <a:pt x="1829600" y="1149350"/>
                </a:lnTo>
                <a:lnTo>
                  <a:pt x="1829244" y="1149350"/>
                </a:lnTo>
                <a:lnTo>
                  <a:pt x="1842020" y="1141729"/>
                </a:lnTo>
                <a:lnTo>
                  <a:pt x="1841677" y="1141729"/>
                </a:lnTo>
                <a:lnTo>
                  <a:pt x="1854479" y="1134110"/>
                </a:lnTo>
                <a:lnTo>
                  <a:pt x="1854149" y="1134110"/>
                </a:lnTo>
                <a:lnTo>
                  <a:pt x="1866976" y="1126489"/>
                </a:lnTo>
                <a:lnTo>
                  <a:pt x="1866658" y="1126489"/>
                </a:lnTo>
                <a:lnTo>
                  <a:pt x="1879511" y="1117600"/>
                </a:lnTo>
                <a:lnTo>
                  <a:pt x="1879193" y="1118870"/>
                </a:lnTo>
                <a:lnTo>
                  <a:pt x="1943415" y="1118870"/>
                </a:lnTo>
                <a:lnTo>
                  <a:pt x="1926882" y="1131570"/>
                </a:lnTo>
                <a:lnTo>
                  <a:pt x="1874126" y="1167129"/>
                </a:lnTo>
                <a:lnTo>
                  <a:pt x="1834718" y="1189989"/>
                </a:lnTo>
                <a:lnTo>
                  <a:pt x="1795475" y="1209039"/>
                </a:lnTo>
                <a:lnTo>
                  <a:pt x="1769452" y="1219200"/>
                </a:lnTo>
                <a:close/>
              </a:path>
              <a:path w="2302509" h="1257300">
                <a:moveTo>
                  <a:pt x="1275628" y="1129029"/>
                </a:moveTo>
                <a:lnTo>
                  <a:pt x="1274025" y="1129029"/>
                </a:lnTo>
                <a:lnTo>
                  <a:pt x="1273784" y="1127760"/>
                </a:lnTo>
                <a:lnTo>
                  <a:pt x="1275628" y="1129029"/>
                </a:lnTo>
                <a:close/>
              </a:path>
              <a:path w="2302509" h="1257300">
                <a:moveTo>
                  <a:pt x="1286814" y="1135379"/>
                </a:moveTo>
                <a:lnTo>
                  <a:pt x="1284846" y="1135379"/>
                </a:lnTo>
                <a:lnTo>
                  <a:pt x="1284592" y="1134110"/>
                </a:lnTo>
                <a:lnTo>
                  <a:pt x="1286814" y="1135379"/>
                </a:lnTo>
                <a:close/>
              </a:path>
              <a:path w="2302509" h="1257300">
                <a:moveTo>
                  <a:pt x="1319479" y="1153160"/>
                </a:moveTo>
                <a:lnTo>
                  <a:pt x="1317510" y="1153160"/>
                </a:lnTo>
                <a:lnTo>
                  <a:pt x="1317231" y="1151889"/>
                </a:lnTo>
                <a:lnTo>
                  <a:pt x="1319479" y="1153160"/>
                </a:lnTo>
                <a:close/>
              </a:path>
              <a:path w="2302509" h="1257300">
                <a:moveTo>
                  <a:pt x="1375171" y="1178560"/>
                </a:moveTo>
                <a:lnTo>
                  <a:pt x="1372628" y="1178560"/>
                </a:lnTo>
                <a:lnTo>
                  <a:pt x="1372311" y="1177289"/>
                </a:lnTo>
                <a:lnTo>
                  <a:pt x="1375171" y="117856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35963" y="3702050"/>
            <a:ext cx="50800" cy="522605"/>
          </a:xfrm>
          <a:custGeom>
            <a:avLst/>
            <a:gdLst/>
            <a:ahLst/>
            <a:cxnLst/>
            <a:rect l="l" t="t" r="r" b="b"/>
            <a:pathLst>
              <a:path w="50800" h="522604">
                <a:moveTo>
                  <a:pt x="20636" y="126903"/>
                </a:moveTo>
                <a:lnTo>
                  <a:pt x="0" y="126568"/>
                </a:lnTo>
                <a:lnTo>
                  <a:pt x="27457" y="0"/>
                </a:lnTo>
                <a:lnTo>
                  <a:pt x="39070" y="63411"/>
                </a:lnTo>
                <a:lnTo>
                  <a:pt x="21666" y="63411"/>
                </a:lnTo>
                <a:lnTo>
                  <a:pt x="20636" y="126903"/>
                </a:lnTo>
                <a:close/>
              </a:path>
              <a:path w="50800" h="522604">
                <a:moveTo>
                  <a:pt x="30161" y="127058"/>
                </a:moveTo>
                <a:lnTo>
                  <a:pt x="20636" y="126903"/>
                </a:lnTo>
                <a:lnTo>
                  <a:pt x="21666" y="63411"/>
                </a:lnTo>
                <a:lnTo>
                  <a:pt x="31191" y="63563"/>
                </a:lnTo>
                <a:lnTo>
                  <a:pt x="30161" y="127058"/>
                </a:lnTo>
                <a:close/>
              </a:path>
              <a:path w="50800" h="522604">
                <a:moveTo>
                  <a:pt x="50787" y="127393"/>
                </a:moveTo>
                <a:lnTo>
                  <a:pt x="30161" y="127058"/>
                </a:lnTo>
                <a:lnTo>
                  <a:pt x="31191" y="63563"/>
                </a:lnTo>
                <a:lnTo>
                  <a:pt x="21666" y="63411"/>
                </a:lnTo>
                <a:lnTo>
                  <a:pt x="39070" y="63411"/>
                </a:lnTo>
                <a:lnTo>
                  <a:pt x="50787" y="127393"/>
                </a:lnTo>
                <a:close/>
              </a:path>
              <a:path w="50800" h="522604">
                <a:moveTo>
                  <a:pt x="23749" y="522363"/>
                </a:moveTo>
                <a:lnTo>
                  <a:pt x="14224" y="522211"/>
                </a:lnTo>
                <a:lnTo>
                  <a:pt x="20636" y="126903"/>
                </a:lnTo>
                <a:lnTo>
                  <a:pt x="30161" y="127058"/>
                </a:lnTo>
                <a:lnTo>
                  <a:pt x="23749" y="522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861719" y="3600132"/>
            <a:ext cx="1384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v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50746" y="3987546"/>
            <a:ext cx="3093720" cy="1244600"/>
          </a:xfrm>
          <a:custGeom>
            <a:avLst/>
            <a:gdLst/>
            <a:ahLst/>
            <a:cxnLst/>
            <a:rect l="l" t="t" r="r" b="b"/>
            <a:pathLst>
              <a:path w="3093720" h="1244600">
                <a:moveTo>
                  <a:pt x="32677" y="680720"/>
                </a:moveTo>
                <a:lnTo>
                  <a:pt x="0" y="661670"/>
                </a:lnTo>
                <a:lnTo>
                  <a:pt x="32245" y="608329"/>
                </a:lnTo>
                <a:lnTo>
                  <a:pt x="64325" y="557529"/>
                </a:lnTo>
                <a:lnTo>
                  <a:pt x="96227" y="509270"/>
                </a:lnTo>
                <a:lnTo>
                  <a:pt x="127952" y="463550"/>
                </a:lnTo>
                <a:lnTo>
                  <a:pt x="159511" y="420370"/>
                </a:lnTo>
                <a:lnTo>
                  <a:pt x="206527" y="359410"/>
                </a:lnTo>
                <a:lnTo>
                  <a:pt x="222110" y="341629"/>
                </a:lnTo>
                <a:lnTo>
                  <a:pt x="237655" y="322579"/>
                </a:lnTo>
                <a:lnTo>
                  <a:pt x="268604" y="287020"/>
                </a:lnTo>
                <a:lnTo>
                  <a:pt x="299389" y="254000"/>
                </a:lnTo>
                <a:lnTo>
                  <a:pt x="330009" y="223520"/>
                </a:lnTo>
                <a:lnTo>
                  <a:pt x="375602" y="181610"/>
                </a:lnTo>
                <a:lnTo>
                  <a:pt x="405790" y="156210"/>
                </a:lnTo>
                <a:lnTo>
                  <a:pt x="450761" y="121920"/>
                </a:lnTo>
                <a:lnTo>
                  <a:pt x="524852" y="74929"/>
                </a:lnTo>
                <a:lnTo>
                  <a:pt x="568794" y="52070"/>
                </a:lnTo>
                <a:lnTo>
                  <a:pt x="641121" y="24129"/>
                </a:lnTo>
                <a:lnTo>
                  <a:pt x="655434" y="20320"/>
                </a:lnTo>
                <a:lnTo>
                  <a:pt x="669709" y="15239"/>
                </a:lnTo>
                <a:lnTo>
                  <a:pt x="683920" y="12700"/>
                </a:lnTo>
                <a:lnTo>
                  <a:pt x="698093" y="8889"/>
                </a:lnTo>
                <a:lnTo>
                  <a:pt x="726249" y="3810"/>
                </a:lnTo>
                <a:lnTo>
                  <a:pt x="768057" y="0"/>
                </a:lnTo>
                <a:lnTo>
                  <a:pt x="822921" y="0"/>
                </a:lnTo>
                <a:lnTo>
                  <a:pt x="862837" y="3810"/>
                </a:lnTo>
                <a:lnTo>
                  <a:pt x="916241" y="13970"/>
                </a:lnTo>
                <a:lnTo>
                  <a:pt x="967892" y="29210"/>
                </a:lnTo>
                <a:lnTo>
                  <a:pt x="986936" y="36829"/>
                </a:lnTo>
                <a:lnTo>
                  <a:pt x="795172" y="36829"/>
                </a:lnTo>
                <a:lnTo>
                  <a:pt x="795438" y="36855"/>
                </a:lnTo>
                <a:lnTo>
                  <a:pt x="782485" y="38100"/>
                </a:lnTo>
                <a:lnTo>
                  <a:pt x="770280" y="38100"/>
                </a:lnTo>
                <a:lnTo>
                  <a:pt x="756945" y="39370"/>
                </a:lnTo>
                <a:lnTo>
                  <a:pt x="757478" y="39370"/>
                </a:lnTo>
                <a:lnTo>
                  <a:pt x="744080" y="40639"/>
                </a:lnTo>
                <a:lnTo>
                  <a:pt x="744613" y="40639"/>
                </a:lnTo>
                <a:lnTo>
                  <a:pt x="731151" y="41910"/>
                </a:lnTo>
                <a:lnTo>
                  <a:pt x="731685" y="41910"/>
                </a:lnTo>
                <a:lnTo>
                  <a:pt x="718159" y="44450"/>
                </a:lnTo>
                <a:lnTo>
                  <a:pt x="718692" y="44450"/>
                </a:lnTo>
                <a:lnTo>
                  <a:pt x="705103" y="46989"/>
                </a:lnTo>
                <a:lnTo>
                  <a:pt x="705624" y="46989"/>
                </a:lnTo>
                <a:lnTo>
                  <a:pt x="691984" y="49529"/>
                </a:lnTo>
                <a:lnTo>
                  <a:pt x="692492" y="49529"/>
                </a:lnTo>
                <a:lnTo>
                  <a:pt x="683357" y="52070"/>
                </a:lnTo>
                <a:lnTo>
                  <a:pt x="679297" y="52070"/>
                </a:lnTo>
                <a:lnTo>
                  <a:pt x="665530" y="55879"/>
                </a:lnTo>
                <a:lnTo>
                  <a:pt x="666026" y="55879"/>
                </a:lnTo>
                <a:lnTo>
                  <a:pt x="652208" y="60960"/>
                </a:lnTo>
                <a:lnTo>
                  <a:pt x="652691" y="60960"/>
                </a:lnTo>
                <a:lnTo>
                  <a:pt x="638809" y="64770"/>
                </a:lnTo>
                <a:lnTo>
                  <a:pt x="639292" y="64770"/>
                </a:lnTo>
                <a:lnTo>
                  <a:pt x="625348" y="69850"/>
                </a:lnTo>
                <a:lnTo>
                  <a:pt x="625805" y="69850"/>
                </a:lnTo>
                <a:lnTo>
                  <a:pt x="611809" y="74929"/>
                </a:lnTo>
                <a:lnTo>
                  <a:pt x="612266" y="74929"/>
                </a:lnTo>
                <a:lnTo>
                  <a:pt x="598208" y="81279"/>
                </a:lnTo>
                <a:lnTo>
                  <a:pt x="598639" y="81279"/>
                </a:lnTo>
                <a:lnTo>
                  <a:pt x="587352" y="86360"/>
                </a:lnTo>
                <a:lnTo>
                  <a:pt x="584961" y="86360"/>
                </a:lnTo>
                <a:lnTo>
                  <a:pt x="570776" y="93979"/>
                </a:lnTo>
                <a:lnTo>
                  <a:pt x="571195" y="93979"/>
                </a:lnTo>
                <a:lnTo>
                  <a:pt x="556971" y="100329"/>
                </a:lnTo>
                <a:lnTo>
                  <a:pt x="557364" y="100329"/>
                </a:lnTo>
                <a:lnTo>
                  <a:pt x="543077" y="107950"/>
                </a:lnTo>
                <a:lnTo>
                  <a:pt x="543471" y="107950"/>
                </a:lnTo>
                <a:lnTo>
                  <a:pt x="529120" y="116839"/>
                </a:lnTo>
                <a:lnTo>
                  <a:pt x="529501" y="116839"/>
                </a:lnTo>
                <a:lnTo>
                  <a:pt x="515099" y="124460"/>
                </a:lnTo>
                <a:lnTo>
                  <a:pt x="515454" y="124460"/>
                </a:lnTo>
                <a:lnTo>
                  <a:pt x="502808" y="133350"/>
                </a:lnTo>
                <a:lnTo>
                  <a:pt x="501345" y="133350"/>
                </a:lnTo>
                <a:lnTo>
                  <a:pt x="486829" y="143510"/>
                </a:lnTo>
                <a:lnTo>
                  <a:pt x="487159" y="143510"/>
                </a:lnTo>
                <a:lnTo>
                  <a:pt x="472592" y="153670"/>
                </a:lnTo>
                <a:lnTo>
                  <a:pt x="472922" y="153670"/>
                </a:lnTo>
                <a:lnTo>
                  <a:pt x="458292" y="163829"/>
                </a:lnTo>
                <a:lnTo>
                  <a:pt x="458597" y="163829"/>
                </a:lnTo>
                <a:lnTo>
                  <a:pt x="443915" y="175260"/>
                </a:lnTo>
                <a:lnTo>
                  <a:pt x="444220" y="175260"/>
                </a:lnTo>
                <a:lnTo>
                  <a:pt x="429488" y="186689"/>
                </a:lnTo>
                <a:lnTo>
                  <a:pt x="429767" y="186689"/>
                </a:lnTo>
                <a:lnTo>
                  <a:pt x="414972" y="198120"/>
                </a:lnTo>
                <a:lnTo>
                  <a:pt x="415251" y="198120"/>
                </a:lnTo>
                <a:lnTo>
                  <a:pt x="400405" y="210820"/>
                </a:lnTo>
                <a:lnTo>
                  <a:pt x="400672" y="210820"/>
                </a:lnTo>
                <a:lnTo>
                  <a:pt x="385775" y="223520"/>
                </a:lnTo>
                <a:lnTo>
                  <a:pt x="386016" y="223520"/>
                </a:lnTo>
                <a:lnTo>
                  <a:pt x="371068" y="237489"/>
                </a:lnTo>
                <a:lnTo>
                  <a:pt x="371309" y="237489"/>
                </a:lnTo>
                <a:lnTo>
                  <a:pt x="356311" y="251460"/>
                </a:lnTo>
                <a:lnTo>
                  <a:pt x="356539" y="251460"/>
                </a:lnTo>
                <a:lnTo>
                  <a:pt x="342732" y="265429"/>
                </a:lnTo>
                <a:lnTo>
                  <a:pt x="341693" y="265429"/>
                </a:lnTo>
                <a:lnTo>
                  <a:pt x="326593" y="280670"/>
                </a:lnTo>
                <a:lnTo>
                  <a:pt x="326796" y="280670"/>
                </a:lnTo>
                <a:lnTo>
                  <a:pt x="311632" y="297179"/>
                </a:lnTo>
                <a:lnTo>
                  <a:pt x="311835" y="297179"/>
                </a:lnTo>
                <a:lnTo>
                  <a:pt x="296621" y="313689"/>
                </a:lnTo>
                <a:lnTo>
                  <a:pt x="296811" y="313689"/>
                </a:lnTo>
                <a:lnTo>
                  <a:pt x="281546" y="330200"/>
                </a:lnTo>
                <a:lnTo>
                  <a:pt x="281736" y="330200"/>
                </a:lnTo>
                <a:lnTo>
                  <a:pt x="266420" y="347979"/>
                </a:lnTo>
                <a:lnTo>
                  <a:pt x="266598" y="347979"/>
                </a:lnTo>
                <a:lnTo>
                  <a:pt x="251218" y="365760"/>
                </a:lnTo>
                <a:lnTo>
                  <a:pt x="251396" y="365760"/>
                </a:lnTo>
                <a:lnTo>
                  <a:pt x="235978" y="383539"/>
                </a:lnTo>
                <a:lnTo>
                  <a:pt x="236131" y="383539"/>
                </a:lnTo>
                <a:lnTo>
                  <a:pt x="221629" y="402589"/>
                </a:lnTo>
                <a:lnTo>
                  <a:pt x="220814" y="402589"/>
                </a:lnTo>
                <a:lnTo>
                  <a:pt x="205295" y="422910"/>
                </a:lnTo>
                <a:lnTo>
                  <a:pt x="205447" y="422910"/>
                </a:lnTo>
                <a:lnTo>
                  <a:pt x="189877" y="443229"/>
                </a:lnTo>
                <a:lnTo>
                  <a:pt x="190017" y="443229"/>
                </a:lnTo>
                <a:lnTo>
                  <a:pt x="174396" y="464820"/>
                </a:lnTo>
                <a:lnTo>
                  <a:pt x="174536" y="464820"/>
                </a:lnTo>
                <a:lnTo>
                  <a:pt x="159786" y="485139"/>
                </a:lnTo>
                <a:lnTo>
                  <a:pt x="158991" y="485139"/>
                </a:lnTo>
                <a:lnTo>
                  <a:pt x="143281" y="508000"/>
                </a:lnTo>
                <a:lnTo>
                  <a:pt x="127634" y="530860"/>
                </a:lnTo>
                <a:lnTo>
                  <a:pt x="111937" y="553720"/>
                </a:lnTo>
                <a:lnTo>
                  <a:pt x="96189" y="577850"/>
                </a:lnTo>
                <a:lnTo>
                  <a:pt x="80390" y="603250"/>
                </a:lnTo>
                <a:lnTo>
                  <a:pt x="64528" y="628650"/>
                </a:lnTo>
                <a:lnTo>
                  <a:pt x="48628" y="654050"/>
                </a:lnTo>
                <a:lnTo>
                  <a:pt x="32677" y="680720"/>
                </a:lnTo>
                <a:close/>
              </a:path>
              <a:path w="3093720" h="1244600">
                <a:moveTo>
                  <a:pt x="795438" y="36855"/>
                </a:moveTo>
                <a:lnTo>
                  <a:pt x="795172" y="36829"/>
                </a:lnTo>
                <a:lnTo>
                  <a:pt x="795705" y="36829"/>
                </a:lnTo>
                <a:lnTo>
                  <a:pt x="795438" y="36855"/>
                </a:lnTo>
                <a:close/>
              </a:path>
              <a:path w="3093720" h="1244600">
                <a:moveTo>
                  <a:pt x="955281" y="66039"/>
                </a:moveTo>
                <a:lnTo>
                  <a:pt x="942898" y="60960"/>
                </a:lnTo>
                <a:lnTo>
                  <a:pt x="943330" y="60960"/>
                </a:lnTo>
                <a:lnTo>
                  <a:pt x="930897" y="57150"/>
                </a:lnTo>
                <a:lnTo>
                  <a:pt x="931341" y="57150"/>
                </a:lnTo>
                <a:lnTo>
                  <a:pt x="918832" y="54610"/>
                </a:lnTo>
                <a:lnTo>
                  <a:pt x="919289" y="54610"/>
                </a:lnTo>
                <a:lnTo>
                  <a:pt x="906703" y="50800"/>
                </a:lnTo>
                <a:lnTo>
                  <a:pt x="907173" y="50800"/>
                </a:lnTo>
                <a:lnTo>
                  <a:pt x="894537" y="48260"/>
                </a:lnTo>
                <a:lnTo>
                  <a:pt x="895019" y="48260"/>
                </a:lnTo>
                <a:lnTo>
                  <a:pt x="882307" y="45720"/>
                </a:lnTo>
                <a:lnTo>
                  <a:pt x="882802" y="45720"/>
                </a:lnTo>
                <a:lnTo>
                  <a:pt x="870026" y="43179"/>
                </a:lnTo>
                <a:lnTo>
                  <a:pt x="870534" y="43179"/>
                </a:lnTo>
                <a:lnTo>
                  <a:pt x="857694" y="41910"/>
                </a:lnTo>
                <a:lnTo>
                  <a:pt x="858202" y="41910"/>
                </a:lnTo>
                <a:lnTo>
                  <a:pt x="845299" y="40639"/>
                </a:lnTo>
                <a:lnTo>
                  <a:pt x="845820" y="40639"/>
                </a:lnTo>
                <a:lnTo>
                  <a:pt x="832853" y="39370"/>
                </a:lnTo>
                <a:lnTo>
                  <a:pt x="833374" y="39370"/>
                </a:lnTo>
                <a:lnTo>
                  <a:pt x="820356" y="38100"/>
                </a:lnTo>
                <a:lnTo>
                  <a:pt x="808316" y="38100"/>
                </a:lnTo>
                <a:lnTo>
                  <a:pt x="795438" y="36855"/>
                </a:lnTo>
                <a:lnTo>
                  <a:pt x="795705" y="36829"/>
                </a:lnTo>
                <a:lnTo>
                  <a:pt x="986936" y="36829"/>
                </a:lnTo>
                <a:lnTo>
                  <a:pt x="1018298" y="49529"/>
                </a:lnTo>
                <a:lnTo>
                  <a:pt x="1047904" y="64770"/>
                </a:lnTo>
                <a:lnTo>
                  <a:pt x="954862" y="64770"/>
                </a:lnTo>
                <a:lnTo>
                  <a:pt x="955281" y="66039"/>
                </a:lnTo>
                <a:close/>
              </a:path>
              <a:path w="3093720" h="1244600">
                <a:moveTo>
                  <a:pt x="678789" y="53339"/>
                </a:moveTo>
                <a:lnTo>
                  <a:pt x="679297" y="52070"/>
                </a:lnTo>
                <a:lnTo>
                  <a:pt x="683357" y="52070"/>
                </a:lnTo>
                <a:lnTo>
                  <a:pt x="678789" y="53339"/>
                </a:lnTo>
                <a:close/>
              </a:path>
              <a:path w="3093720" h="1244600">
                <a:moveTo>
                  <a:pt x="979004" y="74929"/>
                </a:moveTo>
                <a:lnTo>
                  <a:pt x="966762" y="69850"/>
                </a:lnTo>
                <a:lnTo>
                  <a:pt x="967168" y="69850"/>
                </a:lnTo>
                <a:lnTo>
                  <a:pt x="954862" y="64770"/>
                </a:lnTo>
                <a:lnTo>
                  <a:pt x="1047904" y="64770"/>
                </a:lnTo>
                <a:lnTo>
                  <a:pt x="1064976" y="73660"/>
                </a:lnTo>
                <a:lnTo>
                  <a:pt x="978611" y="73660"/>
                </a:lnTo>
                <a:lnTo>
                  <a:pt x="979004" y="74929"/>
                </a:lnTo>
                <a:close/>
              </a:path>
              <a:path w="3093720" h="1244600">
                <a:moveTo>
                  <a:pt x="1002512" y="85089"/>
                </a:moveTo>
                <a:lnTo>
                  <a:pt x="990409" y="78739"/>
                </a:lnTo>
                <a:lnTo>
                  <a:pt x="990790" y="78739"/>
                </a:lnTo>
                <a:lnTo>
                  <a:pt x="978611" y="73660"/>
                </a:lnTo>
                <a:lnTo>
                  <a:pt x="1064976" y="73660"/>
                </a:lnTo>
                <a:lnTo>
                  <a:pt x="1079487" y="81279"/>
                </a:lnTo>
                <a:lnTo>
                  <a:pt x="1083386" y="83820"/>
                </a:lnTo>
                <a:lnTo>
                  <a:pt x="1002144" y="83820"/>
                </a:lnTo>
                <a:lnTo>
                  <a:pt x="1002512" y="85089"/>
                </a:lnTo>
                <a:close/>
              </a:path>
              <a:path w="3093720" h="1244600">
                <a:moveTo>
                  <a:pt x="1105534" y="143510"/>
                </a:moveTo>
                <a:lnTo>
                  <a:pt x="1094054" y="135889"/>
                </a:lnTo>
                <a:lnTo>
                  <a:pt x="1094320" y="135889"/>
                </a:lnTo>
                <a:lnTo>
                  <a:pt x="1082763" y="128270"/>
                </a:lnTo>
                <a:lnTo>
                  <a:pt x="1083043" y="128270"/>
                </a:lnTo>
                <a:lnTo>
                  <a:pt x="1071422" y="120650"/>
                </a:lnTo>
                <a:lnTo>
                  <a:pt x="1071714" y="120650"/>
                </a:lnTo>
                <a:lnTo>
                  <a:pt x="1060018" y="114300"/>
                </a:lnTo>
                <a:lnTo>
                  <a:pt x="1060323" y="114300"/>
                </a:lnTo>
                <a:lnTo>
                  <a:pt x="1048550" y="107950"/>
                </a:lnTo>
                <a:lnTo>
                  <a:pt x="1048880" y="107950"/>
                </a:lnTo>
                <a:lnTo>
                  <a:pt x="1037031" y="101600"/>
                </a:lnTo>
                <a:lnTo>
                  <a:pt x="1037374" y="101600"/>
                </a:lnTo>
                <a:lnTo>
                  <a:pt x="1025461" y="95250"/>
                </a:lnTo>
                <a:lnTo>
                  <a:pt x="1025804" y="95250"/>
                </a:lnTo>
                <a:lnTo>
                  <a:pt x="1013828" y="90170"/>
                </a:lnTo>
                <a:lnTo>
                  <a:pt x="1014196" y="90170"/>
                </a:lnTo>
                <a:lnTo>
                  <a:pt x="1002144" y="83820"/>
                </a:lnTo>
                <a:lnTo>
                  <a:pt x="1083386" y="83820"/>
                </a:lnTo>
                <a:lnTo>
                  <a:pt x="1091183" y="88900"/>
                </a:lnTo>
                <a:lnTo>
                  <a:pt x="1103388" y="96520"/>
                </a:lnTo>
                <a:lnTo>
                  <a:pt x="1138643" y="119379"/>
                </a:lnTo>
                <a:lnTo>
                  <a:pt x="1150238" y="128270"/>
                </a:lnTo>
                <a:lnTo>
                  <a:pt x="1161745" y="135889"/>
                </a:lnTo>
                <a:lnTo>
                  <a:pt x="1169909" y="142239"/>
                </a:lnTo>
                <a:lnTo>
                  <a:pt x="1105280" y="142239"/>
                </a:lnTo>
                <a:lnTo>
                  <a:pt x="1105534" y="143510"/>
                </a:lnTo>
                <a:close/>
              </a:path>
              <a:path w="3093720" h="1244600">
                <a:moveTo>
                  <a:pt x="584530" y="87629"/>
                </a:moveTo>
                <a:lnTo>
                  <a:pt x="584961" y="86360"/>
                </a:lnTo>
                <a:lnTo>
                  <a:pt x="587352" y="86360"/>
                </a:lnTo>
                <a:lnTo>
                  <a:pt x="584530" y="87629"/>
                </a:lnTo>
                <a:close/>
              </a:path>
              <a:path w="3093720" h="1244600">
                <a:moveTo>
                  <a:pt x="501002" y="134620"/>
                </a:moveTo>
                <a:lnTo>
                  <a:pt x="501345" y="133350"/>
                </a:lnTo>
                <a:lnTo>
                  <a:pt x="502808" y="133350"/>
                </a:lnTo>
                <a:lnTo>
                  <a:pt x="501002" y="134620"/>
                </a:lnTo>
                <a:close/>
              </a:path>
              <a:path w="3093720" h="1244600">
                <a:moveTo>
                  <a:pt x="1203718" y="220979"/>
                </a:moveTo>
                <a:lnTo>
                  <a:pt x="1192872" y="210820"/>
                </a:lnTo>
                <a:lnTo>
                  <a:pt x="1193063" y="210820"/>
                </a:lnTo>
                <a:lnTo>
                  <a:pt x="1182141" y="201929"/>
                </a:lnTo>
                <a:lnTo>
                  <a:pt x="1182344" y="201929"/>
                </a:lnTo>
                <a:lnTo>
                  <a:pt x="1171346" y="193039"/>
                </a:lnTo>
                <a:lnTo>
                  <a:pt x="1171562" y="193039"/>
                </a:lnTo>
                <a:lnTo>
                  <a:pt x="1160487" y="184150"/>
                </a:lnTo>
                <a:lnTo>
                  <a:pt x="1160703" y="184150"/>
                </a:lnTo>
                <a:lnTo>
                  <a:pt x="1149578" y="175260"/>
                </a:lnTo>
                <a:lnTo>
                  <a:pt x="1149794" y="175260"/>
                </a:lnTo>
                <a:lnTo>
                  <a:pt x="1138593" y="166370"/>
                </a:lnTo>
                <a:lnTo>
                  <a:pt x="1138821" y="166370"/>
                </a:lnTo>
                <a:lnTo>
                  <a:pt x="1127544" y="158750"/>
                </a:lnTo>
                <a:lnTo>
                  <a:pt x="1127785" y="158750"/>
                </a:lnTo>
                <a:lnTo>
                  <a:pt x="1116444" y="151129"/>
                </a:lnTo>
                <a:lnTo>
                  <a:pt x="1116698" y="151129"/>
                </a:lnTo>
                <a:lnTo>
                  <a:pt x="1105280" y="142239"/>
                </a:lnTo>
                <a:lnTo>
                  <a:pt x="1169909" y="142239"/>
                </a:lnTo>
                <a:lnTo>
                  <a:pt x="1184528" y="153670"/>
                </a:lnTo>
                <a:lnTo>
                  <a:pt x="1195793" y="163829"/>
                </a:lnTo>
                <a:lnTo>
                  <a:pt x="1206982" y="172720"/>
                </a:lnTo>
                <a:lnTo>
                  <a:pt x="1218095" y="182879"/>
                </a:lnTo>
                <a:lnTo>
                  <a:pt x="1229118" y="191770"/>
                </a:lnTo>
                <a:lnTo>
                  <a:pt x="1250937" y="212089"/>
                </a:lnTo>
                <a:lnTo>
                  <a:pt x="1259024" y="219710"/>
                </a:lnTo>
                <a:lnTo>
                  <a:pt x="1203528" y="219710"/>
                </a:lnTo>
                <a:lnTo>
                  <a:pt x="1203718" y="220979"/>
                </a:lnTo>
                <a:close/>
              </a:path>
              <a:path w="3093720" h="1244600">
                <a:moveTo>
                  <a:pt x="1245679" y="260350"/>
                </a:moveTo>
                <a:lnTo>
                  <a:pt x="1235125" y="250189"/>
                </a:lnTo>
                <a:lnTo>
                  <a:pt x="1235290" y="250189"/>
                </a:lnTo>
                <a:lnTo>
                  <a:pt x="1224660" y="240029"/>
                </a:lnTo>
                <a:lnTo>
                  <a:pt x="1224826" y="240029"/>
                </a:lnTo>
                <a:lnTo>
                  <a:pt x="1214132" y="229870"/>
                </a:lnTo>
                <a:lnTo>
                  <a:pt x="1214310" y="229870"/>
                </a:lnTo>
                <a:lnTo>
                  <a:pt x="1203528" y="219710"/>
                </a:lnTo>
                <a:lnTo>
                  <a:pt x="1259024" y="219710"/>
                </a:lnTo>
                <a:lnTo>
                  <a:pt x="1272501" y="232410"/>
                </a:lnTo>
                <a:lnTo>
                  <a:pt x="1293380" y="254000"/>
                </a:lnTo>
                <a:lnTo>
                  <a:pt x="1298350" y="259079"/>
                </a:lnTo>
                <a:lnTo>
                  <a:pt x="1245450" y="259079"/>
                </a:lnTo>
                <a:lnTo>
                  <a:pt x="1245679" y="260350"/>
                </a:lnTo>
                <a:close/>
              </a:path>
              <a:path w="3093720" h="1244600">
                <a:moveTo>
                  <a:pt x="1473466" y="541020"/>
                </a:moveTo>
                <a:lnTo>
                  <a:pt x="1456016" y="515620"/>
                </a:lnTo>
                <a:lnTo>
                  <a:pt x="1456156" y="515620"/>
                </a:lnTo>
                <a:lnTo>
                  <a:pt x="1438376" y="490220"/>
                </a:lnTo>
                <a:lnTo>
                  <a:pt x="1438528" y="490220"/>
                </a:lnTo>
                <a:lnTo>
                  <a:pt x="1420431" y="464820"/>
                </a:lnTo>
                <a:lnTo>
                  <a:pt x="1420583" y="464820"/>
                </a:lnTo>
                <a:lnTo>
                  <a:pt x="1402168" y="440689"/>
                </a:lnTo>
                <a:lnTo>
                  <a:pt x="1402333" y="440689"/>
                </a:lnTo>
                <a:lnTo>
                  <a:pt x="1383614" y="416560"/>
                </a:lnTo>
                <a:lnTo>
                  <a:pt x="1383791" y="416560"/>
                </a:lnTo>
                <a:lnTo>
                  <a:pt x="1364741" y="392429"/>
                </a:lnTo>
                <a:lnTo>
                  <a:pt x="1364932" y="392429"/>
                </a:lnTo>
                <a:lnTo>
                  <a:pt x="1345590" y="369570"/>
                </a:lnTo>
                <a:lnTo>
                  <a:pt x="1345793" y="369570"/>
                </a:lnTo>
                <a:lnTo>
                  <a:pt x="1326133" y="346710"/>
                </a:lnTo>
                <a:lnTo>
                  <a:pt x="1326349" y="346710"/>
                </a:lnTo>
                <a:lnTo>
                  <a:pt x="1306385" y="323850"/>
                </a:lnTo>
                <a:lnTo>
                  <a:pt x="1306626" y="323850"/>
                </a:lnTo>
                <a:lnTo>
                  <a:pt x="1286344" y="302260"/>
                </a:lnTo>
                <a:lnTo>
                  <a:pt x="1286611" y="302260"/>
                </a:lnTo>
                <a:lnTo>
                  <a:pt x="1266037" y="280670"/>
                </a:lnTo>
                <a:lnTo>
                  <a:pt x="1266316" y="280670"/>
                </a:lnTo>
                <a:lnTo>
                  <a:pt x="1245450" y="259079"/>
                </a:lnTo>
                <a:lnTo>
                  <a:pt x="1298350" y="259079"/>
                </a:lnTo>
                <a:lnTo>
                  <a:pt x="1335024" y="298450"/>
                </a:lnTo>
                <a:lnTo>
                  <a:pt x="1375079" y="345439"/>
                </a:lnTo>
                <a:lnTo>
                  <a:pt x="1413852" y="393700"/>
                </a:lnTo>
                <a:lnTo>
                  <a:pt x="1451305" y="443229"/>
                </a:lnTo>
                <a:lnTo>
                  <a:pt x="1487436" y="494029"/>
                </a:lnTo>
                <a:lnTo>
                  <a:pt x="1518787" y="539750"/>
                </a:lnTo>
                <a:lnTo>
                  <a:pt x="1473339" y="539750"/>
                </a:lnTo>
                <a:lnTo>
                  <a:pt x="1473466" y="541020"/>
                </a:lnTo>
                <a:close/>
              </a:path>
              <a:path w="3093720" h="1244600">
                <a:moveTo>
                  <a:pt x="341477" y="266700"/>
                </a:moveTo>
                <a:lnTo>
                  <a:pt x="341693" y="265429"/>
                </a:lnTo>
                <a:lnTo>
                  <a:pt x="342732" y="265429"/>
                </a:lnTo>
                <a:lnTo>
                  <a:pt x="341477" y="266700"/>
                </a:lnTo>
                <a:close/>
              </a:path>
              <a:path w="3093720" h="1244600">
                <a:moveTo>
                  <a:pt x="220662" y="403860"/>
                </a:moveTo>
                <a:lnTo>
                  <a:pt x="220814" y="402589"/>
                </a:lnTo>
                <a:lnTo>
                  <a:pt x="221629" y="402589"/>
                </a:lnTo>
                <a:lnTo>
                  <a:pt x="220662" y="403860"/>
                </a:lnTo>
                <a:close/>
              </a:path>
              <a:path w="3093720" h="1244600">
                <a:moveTo>
                  <a:pt x="158864" y="486410"/>
                </a:moveTo>
                <a:lnTo>
                  <a:pt x="158991" y="485139"/>
                </a:lnTo>
                <a:lnTo>
                  <a:pt x="159786" y="485139"/>
                </a:lnTo>
                <a:lnTo>
                  <a:pt x="158864" y="486410"/>
                </a:lnTo>
                <a:close/>
              </a:path>
              <a:path w="3093720" h="1244600">
                <a:moveTo>
                  <a:pt x="1490459" y="566420"/>
                </a:moveTo>
                <a:lnTo>
                  <a:pt x="1473339" y="539750"/>
                </a:lnTo>
                <a:lnTo>
                  <a:pt x="1518787" y="539750"/>
                </a:lnTo>
                <a:lnTo>
                  <a:pt x="1522234" y="544829"/>
                </a:lnTo>
                <a:lnTo>
                  <a:pt x="1535747" y="565150"/>
                </a:lnTo>
                <a:lnTo>
                  <a:pt x="1490345" y="565150"/>
                </a:lnTo>
                <a:lnTo>
                  <a:pt x="1490459" y="566420"/>
                </a:lnTo>
                <a:close/>
              </a:path>
              <a:path w="3093720" h="1244600">
                <a:moveTo>
                  <a:pt x="1982520" y="1097279"/>
                </a:moveTo>
                <a:lnTo>
                  <a:pt x="1917166" y="1097279"/>
                </a:lnTo>
                <a:lnTo>
                  <a:pt x="1906333" y="1088389"/>
                </a:lnTo>
                <a:lnTo>
                  <a:pt x="1895576" y="1080770"/>
                </a:lnTo>
                <a:lnTo>
                  <a:pt x="1884895" y="1071879"/>
                </a:lnTo>
                <a:lnTo>
                  <a:pt x="1853285" y="1045210"/>
                </a:lnTo>
                <a:lnTo>
                  <a:pt x="1842909" y="1035050"/>
                </a:lnTo>
                <a:lnTo>
                  <a:pt x="1832609" y="1026160"/>
                </a:lnTo>
                <a:lnTo>
                  <a:pt x="1822297" y="1016000"/>
                </a:lnTo>
                <a:lnTo>
                  <a:pt x="1802091" y="996950"/>
                </a:lnTo>
                <a:lnTo>
                  <a:pt x="1782203" y="976629"/>
                </a:lnTo>
                <a:lnTo>
                  <a:pt x="1762645" y="955039"/>
                </a:lnTo>
                <a:lnTo>
                  <a:pt x="1743671" y="933450"/>
                </a:lnTo>
                <a:lnTo>
                  <a:pt x="1724520" y="911860"/>
                </a:lnTo>
                <a:lnTo>
                  <a:pt x="1705965" y="889000"/>
                </a:lnTo>
                <a:lnTo>
                  <a:pt x="1687753" y="866139"/>
                </a:lnTo>
                <a:lnTo>
                  <a:pt x="1669897" y="842010"/>
                </a:lnTo>
                <a:lnTo>
                  <a:pt x="1652397" y="819150"/>
                </a:lnTo>
                <a:lnTo>
                  <a:pt x="1635264" y="793750"/>
                </a:lnTo>
                <a:lnTo>
                  <a:pt x="1618500" y="769620"/>
                </a:lnTo>
                <a:lnTo>
                  <a:pt x="1602104" y="744220"/>
                </a:lnTo>
                <a:lnTo>
                  <a:pt x="1586090" y="718820"/>
                </a:lnTo>
                <a:lnTo>
                  <a:pt x="1555140" y="668020"/>
                </a:lnTo>
                <a:lnTo>
                  <a:pt x="1539430" y="642620"/>
                </a:lnTo>
                <a:lnTo>
                  <a:pt x="1523390" y="617220"/>
                </a:lnTo>
                <a:lnTo>
                  <a:pt x="1507032" y="591820"/>
                </a:lnTo>
                <a:lnTo>
                  <a:pt x="1490345" y="565150"/>
                </a:lnTo>
                <a:lnTo>
                  <a:pt x="1535747" y="565150"/>
                </a:lnTo>
                <a:lnTo>
                  <a:pt x="1539125" y="570229"/>
                </a:lnTo>
                <a:lnTo>
                  <a:pt x="1555686" y="596900"/>
                </a:lnTo>
                <a:lnTo>
                  <a:pt x="1571904" y="622300"/>
                </a:lnTo>
                <a:lnTo>
                  <a:pt x="1587766" y="648970"/>
                </a:lnTo>
                <a:lnTo>
                  <a:pt x="1603222" y="674370"/>
                </a:lnTo>
                <a:lnTo>
                  <a:pt x="1618653" y="699770"/>
                </a:lnTo>
                <a:lnTo>
                  <a:pt x="1619280" y="699770"/>
                </a:lnTo>
                <a:lnTo>
                  <a:pt x="1634337" y="723900"/>
                </a:lnTo>
                <a:lnTo>
                  <a:pt x="1634172" y="723900"/>
                </a:lnTo>
                <a:lnTo>
                  <a:pt x="1650390" y="749300"/>
                </a:lnTo>
                <a:lnTo>
                  <a:pt x="1651041" y="749300"/>
                </a:lnTo>
                <a:lnTo>
                  <a:pt x="1666798" y="773429"/>
                </a:lnTo>
                <a:lnTo>
                  <a:pt x="1667499" y="773429"/>
                </a:lnTo>
                <a:lnTo>
                  <a:pt x="1683550" y="796289"/>
                </a:lnTo>
                <a:lnTo>
                  <a:pt x="1683346" y="796289"/>
                </a:lnTo>
                <a:lnTo>
                  <a:pt x="1700644" y="820420"/>
                </a:lnTo>
                <a:lnTo>
                  <a:pt x="1700441" y="820420"/>
                </a:lnTo>
                <a:lnTo>
                  <a:pt x="1718081" y="843279"/>
                </a:lnTo>
                <a:lnTo>
                  <a:pt x="1717865" y="843279"/>
                </a:lnTo>
                <a:lnTo>
                  <a:pt x="1735848" y="864870"/>
                </a:lnTo>
                <a:lnTo>
                  <a:pt x="1735620" y="864870"/>
                </a:lnTo>
                <a:lnTo>
                  <a:pt x="1753933" y="887729"/>
                </a:lnTo>
                <a:lnTo>
                  <a:pt x="1753692" y="887729"/>
                </a:lnTo>
                <a:lnTo>
                  <a:pt x="1772335" y="909320"/>
                </a:lnTo>
                <a:lnTo>
                  <a:pt x="1773185" y="909320"/>
                </a:lnTo>
                <a:lnTo>
                  <a:pt x="1791042" y="929639"/>
                </a:lnTo>
                <a:lnTo>
                  <a:pt x="1790763" y="929639"/>
                </a:lnTo>
                <a:lnTo>
                  <a:pt x="1810054" y="949960"/>
                </a:lnTo>
                <a:lnTo>
                  <a:pt x="1809762" y="949960"/>
                </a:lnTo>
                <a:lnTo>
                  <a:pt x="1829346" y="970279"/>
                </a:lnTo>
                <a:lnTo>
                  <a:pt x="1830284" y="970279"/>
                </a:lnTo>
                <a:lnTo>
                  <a:pt x="1848929" y="989329"/>
                </a:lnTo>
                <a:lnTo>
                  <a:pt x="1848688" y="989329"/>
                </a:lnTo>
                <a:lnTo>
                  <a:pt x="1858746" y="998220"/>
                </a:lnTo>
                <a:lnTo>
                  <a:pt x="1858581" y="998220"/>
                </a:lnTo>
                <a:lnTo>
                  <a:pt x="1868716" y="1007110"/>
                </a:lnTo>
                <a:lnTo>
                  <a:pt x="1868538" y="1007110"/>
                </a:lnTo>
                <a:lnTo>
                  <a:pt x="1878736" y="1016000"/>
                </a:lnTo>
                <a:lnTo>
                  <a:pt x="1878558" y="1016000"/>
                </a:lnTo>
                <a:lnTo>
                  <a:pt x="1888832" y="1024889"/>
                </a:lnTo>
                <a:lnTo>
                  <a:pt x="1888655" y="1024889"/>
                </a:lnTo>
                <a:lnTo>
                  <a:pt x="1898992" y="1033779"/>
                </a:lnTo>
                <a:lnTo>
                  <a:pt x="1898802" y="1033779"/>
                </a:lnTo>
                <a:lnTo>
                  <a:pt x="1909216" y="1042670"/>
                </a:lnTo>
                <a:lnTo>
                  <a:pt x="1909025" y="1042670"/>
                </a:lnTo>
                <a:lnTo>
                  <a:pt x="1919516" y="1050289"/>
                </a:lnTo>
                <a:lnTo>
                  <a:pt x="1919312" y="1050289"/>
                </a:lnTo>
                <a:lnTo>
                  <a:pt x="1929866" y="1059179"/>
                </a:lnTo>
                <a:lnTo>
                  <a:pt x="1929650" y="1059179"/>
                </a:lnTo>
                <a:lnTo>
                  <a:pt x="1940280" y="1066800"/>
                </a:lnTo>
                <a:lnTo>
                  <a:pt x="1940052" y="1066800"/>
                </a:lnTo>
                <a:lnTo>
                  <a:pt x="1950745" y="1074420"/>
                </a:lnTo>
                <a:lnTo>
                  <a:pt x="1950529" y="1074420"/>
                </a:lnTo>
                <a:lnTo>
                  <a:pt x="1961286" y="1082039"/>
                </a:lnTo>
                <a:lnTo>
                  <a:pt x="1961057" y="1082039"/>
                </a:lnTo>
                <a:lnTo>
                  <a:pt x="1971878" y="1089660"/>
                </a:lnTo>
                <a:lnTo>
                  <a:pt x="1971636" y="1089660"/>
                </a:lnTo>
                <a:lnTo>
                  <a:pt x="1982520" y="1097279"/>
                </a:lnTo>
                <a:close/>
              </a:path>
              <a:path w="3093720" h="1244600">
                <a:moveTo>
                  <a:pt x="3078835" y="674370"/>
                </a:moveTo>
                <a:lnTo>
                  <a:pt x="3033941" y="674370"/>
                </a:lnTo>
                <a:lnTo>
                  <a:pt x="3047441" y="652779"/>
                </a:lnTo>
                <a:lnTo>
                  <a:pt x="3060839" y="631189"/>
                </a:lnTo>
                <a:lnTo>
                  <a:pt x="3093237" y="651510"/>
                </a:lnTo>
                <a:lnTo>
                  <a:pt x="3078835" y="674370"/>
                </a:lnTo>
                <a:close/>
              </a:path>
              <a:path w="3093720" h="1244600">
                <a:moveTo>
                  <a:pt x="3026086" y="754379"/>
                </a:moveTo>
                <a:lnTo>
                  <a:pt x="2980359" y="754379"/>
                </a:lnTo>
                <a:lnTo>
                  <a:pt x="2993872" y="734060"/>
                </a:lnTo>
                <a:lnTo>
                  <a:pt x="3007258" y="715010"/>
                </a:lnTo>
                <a:lnTo>
                  <a:pt x="3020656" y="694689"/>
                </a:lnTo>
                <a:lnTo>
                  <a:pt x="3034055" y="673100"/>
                </a:lnTo>
                <a:lnTo>
                  <a:pt x="3033941" y="674370"/>
                </a:lnTo>
                <a:lnTo>
                  <a:pt x="3078835" y="674370"/>
                </a:lnTo>
                <a:lnTo>
                  <a:pt x="3066033" y="694689"/>
                </a:lnTo>
                <a:lnTo>
                  <a:pt x="3052419" y="715010"/>
                </a:lnTo>
                <a:lnTo>
                  <a:pt x="3038805" y="736600"/>
                </a:lnTo>
                <a:lnTo>
                  <a:pt x="3026086" y="754379"/>
                </a:lnTo>
                <a:close/>
              </a:path>
              <a:path w="3093720" h="1244600">
                <a:moveTo>
                  <a:pt x="1619280" y="699770"/>
                </a:moveTo>
                <a:lnTo>
                  <a:pt x="1618653" y="699770"/>
                </a:lnTo>
                <a:lnTo>
                  <a:pt x="1618487" y="698500"/>
                </a:lnTo>
                <a:lnTo>
                  <a:pt x="1619280" y="699770"/>
                </a:lnTo>
                <a:close/>
              </a:path>
              <a:path w="3093720" h="1244600">
                <a:moveTo>
                  <a:pt x="1651041" y="749300"/>
                </a:moveTo>
                <a:lnTo>
                  <a:pt x="1650390" y="749300"/>
                </a:lnTo>
                <a:lnTo>
                  <a:pt x="1650212" y="748029"/>
                </a:lnTo>
                <a:lnTo>
                  <a:pt x="1651041" y="749300"/>
                </a:lnTo>
                <a:close/>
              </a:path>
              <a:path w="3093720" h="1244600">
                <a:moveTo>
                  <a:pt x="2909756" y="908050"/>
                </a:moveTo>
                <a:lnTo>
                  <a:pt x="2860179" y="908050"/>
                </a:lnTo>
                <a:lnTo>
                  <a:pt x="2873654" y="891539"/>
                </a:lnTo>
                <a:lnTo>
                  <a:pt x="2873489" y="891539"/>
                </a:lnTo>
                <a:lnTo>
                  <a:pt x="2886976" y="876300"/>
                </a:lnTo>
                <a:lnTo>
                  <a:pt x="2886811" y="876300"/>
                </a:lnTo>
                <a:lnTo>
                  <a:pt x="2900299" y="859789"/>
                </a:lnTo>
                <a:lnTo>
                  <a:pt x="2900146" y="859789"/>
                </a:lnTo>
                <a:lnTo>
                  <a:pt x="2913646" y="843279"/>
                </a:lnTo>
                <a:lnTo>
                  <a:pt x="2913494" y="843279"/>
                </a:lnTo>
                <a:lnTo>
                  <a:pt x="2926994" y="826770"/>
                </a:lnTo>
                <a:lnTo>
                  <a:pt x="2926854" y="826770"/>
                </a:lnTo>
                <a:lnTo>
                  <a:pt x="2940354" y="808989"/>
                </a:lnTo>
                <a:lnTo>
                  <a:pt x="2953727" y="791210"/>
                </a:lnTo>
                <a:lnTo>
                  <a:pt x="2967101" y="772160"/>
                </a:lnTo>
                <a:lnTo>
                  <a:pt x="2980486" y="753110"/>
                </a:lnTo>
                <a:lnTo>
                  <a:pt x="2980359" y="754379"/>
                </a:lnTo>
                <a:lnTo>
                  <a:pt x="3026086" y="754379"/>
                </a:lnTo>
                <a:lnTo>
                  <a:pt x="3025178" y="755650"/>
                </a:lnTo>
                <a:lnTo>
                  <a:pt x="3011551" y="775970"/>
                </a:lnTo>
                <a:lnTo>
                  <a:pt x="2984284" y="814070"/>
                </a:lnTo>
                <a:lnTo>
                  <a:pt x="2943352" y="867410"/>
                </a:lnTo>
                <a:lnTo>
                  <a:pt x="2909756" y="908050"/>
                </a:lnTo>
                <a:close/>
              </a:path>
              <a:path w="3093720" h="1244600">
                <a:moveTo>
                  <a:pt x="1667499" y="773429"/>
                </a:moveTo>
                <a:lnTo>
                  <a:pt x="1666798" y="773429"/>
                </a:lnTo>
                <a:lnTo>
                  <a:pt x="1666608" y="772160"/>
                </a:lnTo>
                <a:lnTo>
                  <a:pt x="1667499" y="773429"/>
                </a:lnTo>
                <a:close/>
              </a:path>
              <a:path w="3093720" h="1244600">
                <a:moveTo>
                  <a:pt x="2884209" y="937260"/>
                </a:moveTo>
                <a:lnTo>
                  <a:pt x="2833585" y="937260"/>
                </a:lnTo>
                <a:lnTo>
                  <a:pt x="2847047" y="922020"/>
                </a:lnTo>
                <a:lnTo>
                  <a:pt x="2846870" y="922020"/>
                </a:lnTo>
                <a:lnTo>
                  <a:pt x="2860344" y="906779"/>
                </a:lnTo>
                <a:lnTo>
                  <a:pt x="2860179" y="908050"/>
                </a:lnTo>
                <a:lnTo>
                  <a:pt x="2909756" y="908050"/>
                </a:lnTo>
                <a:lnTo>
                  <a:pt x="2902407" y="916939"/>
                </a:lnTo>
                <a:lnTo>
                  <a:pt x="2884209" y="937260"/>
                </a:lnTo>
                <a:close/>
              </a:path>
              <a:path w="3093720" h="1244600">
                <a:moveTo>
                  <a:pt x="1773185" y="909320"/>
                </a:moveTo>
                <a:lnTo>
                  <a:pt x="1772335" y="909320"/>
                </a:lnTo>
                <a:lnTo>
                  <a:pt x="1772069" y="908050"/>
                </a:lnTo>
                <a:lnTo>
                  <a:pt x="1773185" y="909320"/>
                </a:lnTo>
                <a:close/>
              </a:path>
              <a:path w="3093720" h="1244600">
                <a:moveTo>
                  <a:pt x="2821773" y="1003300"/>
                </a:moveTo>
                <a:lnTo>
                  <a:pt x="2767406" y="1003300"/>
                </a:lnTo>
                <a:lnTo>
                  <a:pt x="2780817" y="990600"/>
                </a:lnTo>
                <a:lnTo>
                  <a:pt x="2780601" y="990600"/>
                </a:lnTo>
                <a:lnTo>
                  <a:pt x="2794025" y="977900"/>
                </a:lnTo>
                <a:lnTo>
                  <a:pt x="2793822" y="977900"/>
                </a:lnTo>
                <a:lnTo>
                  <a:pt x="2807258" y="963929"/>
                </a:lnTo>
                <a:lnTo>
                  <a:pt x="2807055" y="963929"/>
                </a:lnTo>
                <a:lnTo>
                  <a:pt x="2820504" y="951229"/>
                </a:lnTo>
                <a:lnTo>
                  <a:pt x="2820314" y="951229"/>
                </a:lnTo>
                <a:lnTo>
                  <a:pt x="2833776" y="935989"/>
                </a:lnTo>
                <a:lnTo>
                  <a:pt x="2833585" y="937260"/>
                </a:lnTo>
                <a:lnTo>
                  <a:pt x="2884209" y="937260"/>
                </a:lnTo>
                <a:lnTo>
                  <a:pt x="2861462" y="962660"/>
                </a:lnTo>
                <a:lnTo>
                  <a:pt x="2821773" y="1003300"/>
                </a:lnTo>
                <a:close/>
              </a:path>
              <a:path w="3093720" h="1244600">
                <a:moveTo>
                  <a:pt x="1830284" y="970279"/>
                </a:moveTo>
                <a:lnTo>
                  <a:pt x="1829346" y="970279"/>
                </a:lnTo>
                <a:lnTo>
                  <a:pt x="1829041" y="969010"/>
                </a:lnTo>
                <a:lnTo>
                  <a:pt x="1830284" y="970279"/>
                </a:lnTo>
                <a:close/>
              </a:path>
              <a:path w="3093720" h="1244600">
                <a:moveTo>
                  <a:pt x="2749369" y="1069339"/>
                </a:moveTo>
                <a:lnTo>
                  <a:pt x="2688678" y="1069339"/>
                </a:lnTo>
                <a:lnTo>
                  <a:pt x="2702001" y="1059179"/>
                </a:lnTo>
                <a:lnTo>
                  <a:pt x="2701734" y="1059179"/>
                </a:lnTo>
                <a:lnTo>
                  <a:pt x="2715082" y="1047750"/>
                </a:lnTo>
                <a:lnTo>
                  <a:pt x="2714828" y="1047750"/>
                </a:lnTo>
                <a:lnTo>
                  <a:pt x="2728188" y="1037589"/>
                </a:lnTo>
                <a:lnTo>
                  <a:pt x="2727934" y="1037589"/>
                </a:lnTo>
                <a:lnTo>
                  <a:pt x="2741307" y="1026160"/>
                </a:lnTo>
                <a:lnTo>
                  <a:pt x="2741079" y="1026160"/>
                </a:lnTo>
                <a:lnTo>
                  <a:pt x="2754452" y="1014729"/>
                </a:lnTo>
                <a:lnTo>
                  <a:pt x="2754223" y="1014729"/>
                </a:lnTo>
                <a:lnTo>
                  <a:pt x="2767634" y="1002029"/>
                </a:lnTo>
                <a:lnTo>
                  <a:pt x="2767406" y="1003300"/>
                </a:lnTo>
                <a:lnTo>
                  <a:pt x="2821773" y="1003300"/>
                </a:lnTo>
                <a:lnTo>
                  <a:pt x="2806890" y="1018539"/>
                </a:lnTo>
                <a:lnTo>
                  <a:pt x="2793263" y="1031239"/>
                </a:lnTo>
                <a:lnTo>
                  <a:pt x="2779636" y="1042670"/>
                </a:lnTo>
                <a:lnTo>
                  <a:pt x="2766009" y="1055370"/>
                </a:lnTo>
                <a:lnTo>
                  <a:pt x="2749369" y="1069339"/>
                </a:lnTo>
                <a:close/>
              </a:path>
              <a:path w="3093720" h="1244600">
                <a:moveTo>
                  <a:pt x="2680550" y="1121410"/>
                </a:moveTo>
                <a:lnTo>
                  <a:pt x="2610891" y="1121410"/>
                </a:lnTo>
                <a:lnTo>
                  <a:pt x="2624099" y="1112520"/>
                </a:lnTo>
                <a:lnTo>
                  <a:pt x="2623781" y="1112520"/>
                </a:lnTo>
                <a:lnTo>
                  <a:pt x="2637015" y="1104900"/>
                </a:lnTo>
                <a:lnTo>
                  <a:pt x="2636697" y="1104900"/>
                </a:lnTo>
                <a:lnTo>
                  <a:pt x="2649956" y="1096010"/>
                </a:lnTo>
                <a:lnTo>
                  <a:pt x="2649651" y="1096010"/>
                </a:lnTo>
                <a:lnTo>
                  <a:pt x="2662923" y="1087120"/>
                </a:lnTo>
                <a:lnTo>
                  <a:pt x="2662631" y="1087120"/>
                </a:lnTo>
                <a:lnTo>
                  <a:pt x="2675928" y="1078229"/>
                </a:lnTo>
                <a:lnTo>
                  <a:pt x="2675648" y="1078229"/>
                </a:lnTo>
                <a:lnTo>
                  <a:pt x="2688945" y="1068070"/>
                </a:lnTo>
                <a:lnTo>
                  <a:pt x="2688678" y="1069339"/>
                </a:lnTo>
                <a:lnTo>
                  <a:pt x="2749369" y="1069339"/>
                </a:lnTo>
                <a:lnTo>
                  <a:pt x="2738780" y="1078229"/>
                </a:lnTo>
                <a:lnTo>
                  <a:pt x="2725178" y="1088389"/>
                </a:lnTo>
                <a:lnTo>
                  <a:pt x="2711589" y="1099820"/>
                </a:lnTo>
                <a:lnTo>
                  <a:pt x="2698000" y="1108710"/>
                </a:lnTo>
                <a:lnTo>
                  <a:pt x="2684424" y="1118870"/>
                </a:lnTo>
                <a:lnTo>
                  <a:pt x="2680550" y="1121410"/>
                </a:lnTo>
                <a:close/>
              </a:path>
              <a:path w="3093720" h="1244600">
                <a:moveTo>
                  <a:pt x="2337625" y="1244600"/>
                </a:moveTo>
                <a:lnTo>
                  <a:pt x="2298915" y="1244600"/>
                </a:lnTo>
                <a:lnTo>
                  <a:pt x="2286101" y="1243329"/>
                </a:lnTo>
                <a:lnTo>
                  <a:pt x="2273325" y="1243329"/>
                </a:lnTo>
                <a:lnTo>
                  <a:pt x="2260600" y="1242060"/>
                </a:lnTo>
                <a:lnTo>
                  <a:pt x="2247925" y="1239520"/>
                </a:lnTo>
                <a:lnTo>
                  <a:pt x="2222728" y="1236979"/>
                </a:lnTo>
                <a:lnTo>
                  <a:pt x="2197747" y="1231900"/>
                </a:lnTo>
                <a:lnTo>
                  <a:pt x="2185339" y="1228089"/>
                </a:lnTo>
                <a:lnTo>
                  <a:pt x="2172982" y="1225550"/>
                </a:lnTo>
                <a:lnTo>
                  <a:pt x="2160689" y="1221739"/>
                </a:lnTo>
                <a:lnTo>
                  <a:pt x="2148446" y="1219200"/>
                </a:lnTo>
                <a:lnTo>
                  <a:pt x="2136266" y="1215389"/>
                </a:lnTo>
                <a:lnTo>
                  <a:pt x="2124151" y="1210310"/>
                </a:lnTo>
                <a:lnTo>
                  <a:pt x="2112086" y="1206500"/>
                </a:lnTo>
                <a:lnTo>
                  <a:pt x="2052739" y="1181100"/>
                </a:lnTo>
                <a:lnTo>
                  <a:pt x="2029459" y="1168400"/>
                </a:lnTo>
                <a:lnTo>
                  <a:pt x="2017915" y="1163320"/>
                </a:lnTo>
                <a:lnTo>
                  <a:pt x="2006447" y="1155700"/>
                </a:lnTo>
                <a:lnTo>
                  <a:pt x="1983701" y="1143000"/>
                </a:lnTo>
                <a:lnTo>
                  <a:pt x="1961235" y="1127760"/>
                </a:lnTo>
                <a:lnTo>
                  <a:pt x="1950110" y="1121410"/>
                </a:lnTo>
                <a:lnTo>
                  <a:pt x="1939061" y="1112520"/>
                </a:lnTo>
                <a:lnTo>
                  <a:pt x="1928075" y="1104900"/>
                </a:lnTo>
                <a:lnTo>
                  <a:pt x="1917395" y="1097279"/>
                </a:lnTo>
                <a:lnTo>
                  <a:pt x="1982520" y="1097279"/>
                </a:lnTo>
                <a:lnTo>
                  <a:pt x="1982279" y="1096010"/>
                </a:lnTo>
                <a:lnTo>
                  <a:pt x="1993226" y="1103629"/>
                </a:lnTo>
                <a:lnTo>
                  <a:pt x="1992972" y="1103629"/>
                </a:lnTo>
                <a:lnTo>
                  <a:pt x="2003996" y="1109979"/>
                </a:lnTo>
                <a:lnTo>
                  <a:pt x="2003729" y="1109979"/>
                </a:lnTo>
                <a:lnTo>
                  <a:pt x="2014804" y="1117600"/>
                </a:lnTo>
                <a:lnTo>
                  <a:pt x="2016393" y="1117600"/>
                </a:lnTo>
                <a:lnTo>
                  <a:pt x="2025675" y="1123950"/>
                </a:lnTo>
                <a:lnTo>
                  <a:pt x="2027636" y="1123950"/>
                </a:lnTo>
                <a:lnTo>
                  <a:pt x="2036597" y="1129029"/>
                </a:lnTo>
                <a:lnTo>
                  <a:pt x="2036317" y="1129029"/>
                </a:lnTo>
                <a:lnTo>
                  <a:pt x="2047570" y="1135379"/>
                </a:lnTo>
                <a:lnTo>
                  <a:pt x="2047278" y="1135379"/>
                </a:lnTo>
                <a:lnTo>
                  <a:pt x="2058606" y="1141729"/>
                </a:lnTo>
                <a:lnTo>
                  <a:pt x="2060577" y="1141729"/>
                </a:lnTo>
                <a:lnTo>
                  <a:pt x="2069680" y="1146810"/>
                </a:lnTo>
                <a:lnTo>
                  <a:pt x="2069363" y="1146810"/>
                </a:lnTo>
                <a:lnTo>
                  <a:pt x="2080806" y="1151889"/>
                </a:lnTo>
                <a:lnTo>
                  <a:pt x="2080488" y="1151889"/>
                </a:lnTo>
                <a:lnTo>
                  <a:pt x="2091982" y="1156970"/>
                </a:lnTo>
                <a:lnTo>
                  <a:pt x="2091651" y="1156970"/>
                </a:lnTo>
                <a:lnTo>
                  <a:pt x="2103196" y="1162050"/>
                </a:lnTo>
                <a:lnTo>
                  <a:pt x="2102865" y="1162050"/>
                </a:lnTo>
                <a:lnTo>
                  <a:pt x="2114461" y="1165860"/>
                </a:lnTo>
                <a:lnTo>
                  <a:pt x="2114130" y="1165860"/>
                </a:lnTo>
                <a:lnTo>
                  <a:pt x="2125776" y="1170939"/>
                </a:lnTo>
                <a:lnTo>
                  <a:pt x="2125433" y="1170939"/>
                </a:lnTo>
                <a:lnTo>
                  <a:pt x="2137143" y="1174750"/>
                </a:lnTo>
                <a:lnTo>
                  <a:pt x="2136787" y="1174750"/>
                </a:lnTo>
                <a:lnTo>
                  <a:pt x="2148547" y="1178560"/>
                </a:lnTo>
                <a:lnTo>
                  <a:pt x="2148179" y="1178560"/>
                </a:lnTo>
                <a:lnTo>
                  <a:pt x="2159990" y="1182370"/>
                </a:lnTo>
                <a:lnTo>
                  <a:pt x="2159622" y="1182370"/>
                </a:lnTo>
                <a:lnTo>
                  <a:pt x="2171484" y="1186179"/>
                </a:lnTo>
                <a:lnTo>
                  <a:pt x="2171103" y="1186179"/>
                </a:lnTo>
                <a:lnTo>
                  <a:pt x="2183015" y="1188720"/>
                </a:lnTo>
                <a:lnTo>
                  <a:pt x="2182634" y="1188720"/>
                </a:lnTo>
                <a:lnTo>
                  <a:pt x="2194598" y="1191260"/>
                </a:lnTo>
                <a:lnTo>
                  <a:pt x="2194191" y="1191260"/>
                </a:lnTo>
                <a:lnTo>
                  <a:pt x="2206205" y="1193800"/>
                </a:lnTo>
                <a:lnTo>
                  <a:pt x="2205812" y="1193800"/>
                </a:lnTo>
                <a:lnTo>
                  <a:pt x="2217864" y="1196339"/>
                </a:lnTo>
                <a:lnTo>
                  <a:pt x="2217458" y="1196339"/>
                </a:lnTo>
                <a:lnTo>
                  <a:pt x="2229573" y="1198879"/>
                </a:lnTo>
                <a:lnTo>
                  <a:pt x="2229154" y="1198879"/>
                </a:lnTo>
                <a:lnTo>
                  <a:pt x="2241308" y="1201420"/>
                </a:lnTo>
                <a:lnTo>
                  <a:pt x="2246991" y="1201420"/>
                </a:lnTo>
                <a:lnTo>
                  <a:pt x="2253094" y="1202689"/>
                </a:lnTo>
                <a:lnTo>
                  <a:pt x="2252662" y="1202689"/>
                </a:lnTo>
                <a:lnTo>
                  <a:pt x="2264905" y="1203960"/>
                </a:lnTo>
                <a:lnTo>
                  <a:pt x="2264473" y="1203960"/>
                </a:lnTo>
                <a:lnTo>
                  <a:pt x="2276767" y="1205229"/>
                </a:lnTo>
                <a:lnTo>
                  <a:pt x="2288222" y="1205229"/>
                </a:lnTo>
                <a:lnTo>
                  <a:pt x="2300604" y="1206500"/>
                </a:lnTo>
                <a:lnTo>
                  <a:pt x="2519156" y="1206500"/>
                </a:lnTo>
                <a:lnTo>
                  <a:pt x="2509100" y="1210310"/>
                </a:lnTo>
                <a:lnTo>
                  <a:pt x="2496159" y="1215389"/>
                </a:lnTo>
                <a:lnTo>
                  <a:pt x="2442552" y="1230629"/>
                </a:lnTo>
                <a:lnTo>
                  <a:pt x="2402941" y="1238250"/>
                </a:lnTo>
                <a:lnTo>
                  <a:pt x="2337625" y="1244600"/>
                </a:lnTo>
                <a:close/>
              </a:path>
              <a:path w="3093720" h="1244600">
                <a:moveTo>
                  <a:pt x="2016393" y="1117600"/>
                </a:moveTo>
                <a:lnTo>
                  <a:pt x="2014804" y="1117600"/>
                </a:lnTo>
                <a:lnTo>
                  <a:pt x="2014537" y="1116329"/>
                </a:lnTo>
                <a:lnTo>
                  <a:pt x="2016393" y="1117600"/>
                </a:lnTo>
                <a:close/>
              </a:path>
              <a:path w="3093720" h="1244600">
                <a:moveTo>
                  <a:pt x="2573545" y="1183639"/>
                </a:moveTo>
                <a:lnTo>
                  <a:pt x="2471305" y="1183639"/>
                </a:lnTo>
                <a:lnTo>
                  <a:pt x="2484234" y="1178560"/>
                </a:lnTo>
                <a:lnTo>
                  <a:pt x="2483815" y="1178560"/>
                </a:lnTo>
                <a:lnTo>
                  <a:pt x="2496769" y="1174750"/>
                </a:lnTo>
                <a:lnTo>
                  <a:pt x="2496362" y="1174750"/>
                </a:lnTo>
                <a:lnTo>
                  <a:pt x="2509342" y="1169670"/>
                </a:lnTo>
                <a:lnTo>
                  <a:pt x="2508948" y="1169670"/>
                </a:lnTo>
                <a:lnTo>
                  <a:pt x="2521965" y="1164589"/>
                </a:lnTo>
                <a:lnTo>
                  <a:pt x="2521572" y="1164589"/>
                </a:lnTo>
                <a:lnTo>
                  <a:pt x="2534615" y="1159510"/>
                </a:lnTo>
                <a:lnTo>
                  <a:pt x="2534234" y="1159510"/>
                </a:lnTo>
                <a:lnTo>
                  <a:pt x="2547289" y="1154429"/>
                </a:lnTo>
                <a:lnTo>
                  <a:pt x="2546921" y="1154429"/>
                </a:lnTo>
                <a:lnTo>
                  <a:pt x="2560015" y="1148079"/>
                </a:lnTo>
                <a:lnTo>
                  <a:pt x="2559646" y="1148079"/>
                </a:lnTo>
                <a:lnTo>
                  <a:pt x="2572765" y="1141729"/>
                </a:lnTo>
                <a:lnTo>
                  <a:pt x="2572410" y="1141729"/>
                </a:lnTo>
                <a:lnTo>
                  <a:pt x="2585554" y="1135379"/>
                </a:lnTo>
                <a:lnTo>
                  <a:pt x="2585199" y="1135379"/>
                </a:lnTo>
                <a:lnTo>
                  <a:pt x="2598369" y="1127760"/>
                </a:lnTo>
                <a:lnTo>
                  <a:pt x="2598038" y="1127760"/>
                </a:lnTo>
                <a:lnTo>
                  <a:pt x="2611221" y="1120139"/>
                </a:lnTo>
                <a:lnTo>
                  <a:pt x="2610891" y="1121410"/>
                </a:lnTo>
                <a:lnTo>
                  <a:pt x="2680550" y="1121410"/>
                </a:lnTo>
                <a:lnTo>
                  <a:pt x="2643746" y="1145539"/>
                </a:lnTo>
                <a:lnTo>
                  <a:pt x="2630220" y="1153160"/>
                </a:lnTo>
                <a:lnTo>
                  <a:pt x="2616695" y="1162050"/>
                </a:lnTo>
                <a:lnTo>
                  <a:pt x="2603182" y="1168400"/>
                </a:lnTo>
                <a:lnTo>
                  <a:pt x="2589695" y="1176020"/>
                </a:lnTo>
                <a:lnTo>
                  <a:pt x="2573545" y="1183639"/>
                </a:lnTo>
                <a:close/>
              </a:path>
              <a:path w="3093720" h="1244600">
                <a:moveTo>
                  <a:pt x="2027636" y="1123950"/>
                </a:moveTo>
                <a:lnTo>
                  <a:pt x="2025675" y="1123950"/>
                </a:lnTo>
                <a:lnTo>
                  <a:pt x="2025396" y="1122679"/>
                </a:lnTo>
                <a:lnTo>
                  <a:pt x="2027636" y="1123950"/>
                </a:lnTo>
                <a:close/>
              </a:path>
              <a:path w="3093720" h="1244600">
                <a:moveTo>
                  <a:pt x="2060577" y="1141729"/>
                </a:moveTo>
                <a:lnTo>
                  <a:pt x="2058606" y="1141729"/>
                </a:lnTo>
                <a:lnTo>
                  <a:pt x="2058301" y="1140460"/>
                </a:lnTo>
                <a:lnTo>
                  <a:pt x="2060577" y="1141729"/>
                </a:lnTo>
                <a:close/>
              </a:path>
              <a:path w="3093720" h="1244600">
                <a:moveTo>
                  <a:pt x="2519156" y="1206500"/>
                </a:moveTo>
                <a:lnTo>
                  <a:pt x="2336190" y="1206500"/>
                </a:lnTo>
                <a:lnTo>
                  <a:pt x="2348737" y="1205229"/>
                </a:lnTo>
                <a:lnTo>
                  <a:pt x="2348280" y="1205229"/>
                </a:lnTo>
                <a:lnTo>
                  <a:pt x="2360866" y="1203960"/>
                </a:lnTo>
                <a:lnTo>
                  <a:pt x="2372575" y="1203960"/>
                </a:lnTo>
                <a:lnTo>
                  <a:pt x="2385237" y="1201420"/>
                </a:lnTo>
                <a:lnTo>
                  <a:pt x="2384793" y="1201420"/>
                </a:lnTo>
                <a:lnTo>
                  <a:pt x="2397480" y="1200150"/>
                </a:lnTo>
                <a:lnTo>
                  <a:pt x="2397036" y="1200150"/>
                </a:lnTo>
                <a:lnTo>
                  <a:pt x="2409761" y="1197610"/>
                </a:lnTo>
                <a:lnTo>
                  <a:pt x="2409316" y="1197610"/>
                </a:lnTo>
                <a:lnTo>
                  <a:pt x="2422080" y="1195070"/>
                </a:lnTo>
                <a:lnTo>
                  <a:pt x="2421635" y="1195070"/>
                </a:lnTo>
                <a:lnTo>
                  <a:pt x="2434424" y="1192529"/>
                </a:lnTo>
                <a:lnTo>
                  <a:pt x="2433993" y="1192529"/>
                </a:lnTo>
                <a:lnTo>
                  <a:pt x="2446820" y="1189989"/>
                </a:lnTo>
                <a:lnTo>
                  <a:pt x="2446401" y="1189989"/>
                </a:lnTo>
                <a:lnTo>
                  <a:pt x="2459253" y="1186179"/>
                </a:lnTo>
                <a:lnTo>
                  <a:pt x="2458834" y="1186179"/>
                </a:lnTo>
                <a:lnTo>
                  <a:pt x="2471724" y="1182370"/>
                </a:lnTo>
                <a:lnTo>
                  <a:pt x="2471305" y="1183639"/>
                </a:lnTo>
                <a:lnTo>
                  <a:pt x="2573545" y="1183639"/>
                </a:lnTo>
                <a:lnTo>
                  <a:pt x="2549321" y="1195070"/>
                </a:lnTo>
                <a:lnTo>
                  <a:pt x="2519156" y="1206500"/>
                </a:lnTo>
                <a:close/>
              </a:path>
              <a:path w="3093720" h="1244600">
                <a:moveTo>
                  <a:pt x="2246991" y="1201420"/>
                </a:moveTo>
                <a:lnTo>
                  <a:pt x="2241308" y="1201420"/>
                </a:lnTo>
                <a:lnTo>
                  <a:pt x="2240889" y="1200150"/>
                </a:lnTo>
                <a:lnTo>
                  <a:pt x="2246991" y="12014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95234" y="4222750"/>
            <a:ext cx="127970" cy="984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39118" y="3828732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0590" y="5003482"/>
            <a:ext cx="2374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-</a:t>
            </a:r>
            <a:r>
              <a:rPr dirty="0" sz="2000" b="1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641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308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75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641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308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975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642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7308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7975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642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309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975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642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1309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976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2642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309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976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643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5309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976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643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310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7976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643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9310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977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643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310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977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2644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3310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977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644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311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977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6644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7311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7978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8644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311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9978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645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311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978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645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3312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3978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4645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5312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5979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6645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7312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7979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8646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9312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9979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0646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1313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1979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2646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3313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3980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4646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5313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5980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6647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73137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79805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864725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931400" y="5226050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2662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3329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3996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4662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5329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5996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6663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7329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7996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8663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9330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9996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0663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1330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1997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2663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3330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3997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4664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5330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997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6664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7331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7997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8664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9331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9998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664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1331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1998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2665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3331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3998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4665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5332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5998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6665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7332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7999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8665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9332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9999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06662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13329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199970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266645" y="3986212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8100" y="9525"/>
                </a:moveTo>
                <a:lnTo>
                  <a:pt x="0" y="9525"/>
                </a:lnTo>
                <a:lnTo>
                  <a:pt x="0" y="0"/>
                </a:lnTo>
                <a:lnTo>
                  <a:pt x="38100" y="0"/>
                </a:lnTo>
                <a:lnTo>
                  <a:pt x="381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6062560" y="4641532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6824560" y="4641532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586560" y="4641532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8285060" y="4641532"/>
            <a:ext cx="153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8920060" y="4641532"/>
            <a:ext cx="280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Times New Roman"/>
                <a:cs typeface="Times New Roman"/>
              </a:rPr>
              <a:t>1</a:t>
            </a:r>
            <a:r>
              <a:rPr dirty="0" sz="2000" b="1">
                <a:latin typeface="Times New Roman"/>
                <a:cs typeface="Times New Roman"/>
              </a:rPr>
              <a:t>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9745560" y="4641532"/>
            <a:ext cx="280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latin typeface="Times New Roman"/>
                <a:cs typeface="Times New Roman"/>
              </a:rPr>
              <a:t>1</a:t>
            </a:r>
            <a:r>
              <a:rPr dirty="0" sz="2000" b="1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0571060" y="4627245"/>
            <a:ext cx="9296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2777" sz="3000" b="1">
                <a:latin typeface="Times New Roman"/>
                <a:cs typeface="Times New Roman"/>
              </a:rPr>
              <a:t>14</a:t>
            </a:r>
            <a:r>
              <a:rPr dirty="0" baseline="-2777" sz="3000" spc="607" b="1">
                <a:latin typeface="Times New Roman"/>
                <a:cs typeface="Times New Roman"/>
              </a:rPr>
              <a:t> </a:t>
            </a:r>
            <a:r>
              <a:rPr dirty="0" sz="2000" b="1" i="1">
                <a:latin typeface="Times New Roman"/>
                <a:cs typeface="Times New Roman"/>
              </a:rPr>
              <a:t>x</a:t>
            </a:r>
            <a:r>
              <a:rPr dirty="0" sz="2000" b="1">
                <a:latin typeface="Times New Roman"/>
                <a:cs typeface="Times New Roman"/>
              </a:rPr>
              <a:t>/cm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7421460" y="3987482"/>
            <a:ext cx="1809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549008" y="3554450"/>
            <a:ext cx="880478" cy="4024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626057" y="3608451"/>
            <a:ext cx="658329" cy="3069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49363" y="3980116"/>
            <a:ext cx="880122" cy="4062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633181" y="4035171"/>
            <a:ext cx="651205" cy="3069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46925" y="4403712"/>
            <a:ext cx="882561" cy="4108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19288" y="4461890"/>
            <a:ext cx="818387" cy="3062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49363" y="4833556"/>
            <a:ext cx="880122" cy="4062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616341" y="4969865"/>
            <a:ext cx="230568" cy="2208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793963" y="4831829"/>
            <a:ext cx="1092822" cy="4083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686485" y="5198288"/>
            <a:ext cx="134556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000" algn="l"/>
                <a:tab pos="763270" algn="l"/>
              </a:tabLst>
            </a:pPr>
            <a:r>
              <a:rPr dirty="0" sz="3150" spc="15" i="1">
                <a:latin typeface="Times New Roman"/>
                <a:cs typeface="Times New Roman"/>
              </a:rPr>
              <a:t>v	</a:t>
            </a:r>
            <a:r>
              <a:rPr dirty="0" sz="3150" spc="20">
                <a:latin typeface="Symbol"/>
                <a:cs typeface="Symbol"/>
              </a:rPr>
              <a:t></a:t>
            </a:r>
            <a:r>
              <a:rPr dirty="0" sz="3150" spc="20">
                <a:latin typeface="Times New Roman"/>
                <a:cs typeface="Times New Roman"/>
              </a:rPr>
              <a:t>	</a:t>
            </a:r>
            <a:r>
              <a:rPr dirty="0" sz="3350" spc="-90" i="1">
                <a:latin typeface="Symbol"/>
                <a:cs typeface="Symbol"/>
              </a:rPr>
              <a:t></a:t>
            </a:r>
            <a:r>
              <a:rPr dirty="0" sz="3350" spc="-295" i="1">
                <a:latin typeface="Times New Roman"/>
                <a:cs typeface="Times New Roman"/>
              </a:rPr>
              <a:t> </a:t>
            </a:r>
            <a:r>
              <a:rPr dirty="0" sz="3150" spc="10" i="1">
                <a:latin typeface="Times New Roman"/>
                <a:cs typeface="Times New Roman"/>
              </a:rPr>
              <a:t>f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2287739" y="5219166"/>
            <a:ext cx="1784350" cy="511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150" spc="20">
                <a:latin typeface="Symbol"/>
                <a:cs typeface="Symbol"/>
              </a:rPr>
              <a:t></a:t>
            </a:r>
            <a:r>
              <a:rPr dirty="0" sz="3150" spc="270">
                <a:latin typeface="Times New Roman"/>
                <a:cs typeface="Times New Roman"/>
              </a:rPr>
              <a:t> </a:t>
            </a:r>
            <a:r>
              <a:rPr dirty="0" sz="3150" spc="15">
                <a:latin typeface="Times New Roman"/>
                <a:cs typeface="Times New Roman"/>
              </a:rPr>
              <a:t>1</a:t>
            </a:r>
            <a:r>
              <a:rPr dirty="0" sz="3150" spc="-285">
                <a:latin typeface="Times New Roman"/>
                <a:cs typeface="Times New Roman"/>
              </a:rPr>
              <a:t> </a:t>
            </a:r>
            <a:r>
              <a:rPr dirty="0" sz="3150" spc="140">
                <a:latin typeface="Times New Roman"/>
                <a:cs typeface="Times New Roman"/>
              </a:rPr>
              <a:t>.6</a:t>
            </a:r>
            <a:r>
              <a:rPr dirty="0" sz="3150" spc="-215">
                <a:latin typeface="Times New Roman"/>
                <a:cs typeface="Times New Roman"/>
              </a:rPr>
              <a:t> </a:t>
            </a:r>
            <a:r>
              <a:rPr dirty="0" sz="3150" spc="25">
                <a:latin typeface="Times New Roman"/>
                <a:cs typeface="Times New Roman"/>
              </a:rPr>
              <a:t>m</a:t>
            </a:r>
            <a:r>
              <a:rPr dirty="0" sz="3150" spc="-55">
                <a:latin typeface="Times New Roman"/>
                <a:cs typeface="Times New Roman"/>
              </a:rPr>
              <a:t> </a:t>
            </a:r>
            <a:r>
              <a:rPr dirty="0" sz="3150" spc="10">
                <a:latin typeface="Times New Roman"/>
                <a:cs typeface="Times New Roman"/>
              </a:rPr>
              <a:t>/</a:t>
            </a:r>
            <a:r>
              <a:rPr dirty="0" sz="3150" spc="-495">
                <a:latin typeface="Times New Roman"/>
                <a:cs typeface="Times New Roman"/>
              </a:rPr>
              <a:t> </a:t>
            </a:r>
            <a:r>
              <a:rPr dirty="0" sz="3150" spc="10">
                <a:latin typeface="Times New Roman"/>
                <a:cs typeface="Times New Roman"/>
              </a:rPr>
              <a:t>s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4103001" y="509422"/>
            <a:ext cx="3611003" cy="5644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70" y="4714570"/>
            <a:ext cx="3782695" cy="190500"/>
          </a:xfrm>
          <a:custGeom>
            <a:avLst/>
            <a:gdLst/>
            <a:ahLst/>
            <a:cxnLst/>
            <a:rect l="l" t="t" r="r" b="b"/>
            <a:pathLst>
              <a:path w="3782695" h="190500">
                <a:moveTo>
                  <a:pt x="3591648" y="190500"/>
                </a:moveTo>
                <a:lnTo>
                  <a:pt x="3686898" y="95250"/>
                </a:lnTo>
                <a:lnTo>
                  <a:pt x="3591648" y="0"/>
                </a:lnTo>
                <a:lnTo>
                  <a:pt x="3744048" y="76200"/>
                </a:lnTo>
                <a:lnTo>
                  <a:pt x="3710711" y="76200"/>
                </a:lnTo>
                <a:lnTo>
                  <a:pt x="3710711" y="114300"/>
                </a:lnTo>
                <a:lnTo>
                  <a:pt x="3744048" y="114300"/>
                </a:lnTo>
                <a:lnTo>
                  <a:pt x="3591648" y="190500"/>
                </a:lnTo>
                <a:close/>
              </a:path>
              <a:path w="3782695" h="190500">
                <a:moveTo>
                  <a:pt x="3667848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3667848" y="76200"/>
                </a:lnTo>
                <a:lnTo>
                  <a:pt x="3686898" y="95250"/>
                </a:lnTo>
                <a:lnTo>
                  <a:pt x="3667848" y="114300"/>
                </a:lnTo>
                <a:close/>
              </a:path>
              <a:path w="3782695" h="190500">
                <a:moveTo>
                  <a:pt x="3744048" y="114300"/>
                </a:moveTo>
                <a:lnTo>
                  <a:pt x="3710711" y="114300"/>
                </a:lnTo>
                <a:lnTo>
                  <a:pt x="3710711" y="76200"/>
                </a:lnTo>
                <a:lnTo>
                  <a:pt x="3744048" y="76200"/>
                </a:lnTo>
                <a:lnTo>
                  <a:pt x="3782148" y="95250"/>
                </a:lnTo>
                <a:lnTo>
                  <a:pt x="3744048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6848" y="3894670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16935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16935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67510" y="3568433"/>
            <a:ext cx="634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9659" y="4626762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4486" y="4547489"/>
            <a:ext cx="188823" cy="26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9652" y="4261599"/>
            <a:ext cx="3462020" cy="1149350"/>
          </a:xfrm>
          <a:custGeom>
            <a:avLst/>
            <a:gdLst/>
            <a:ahLst/>
            <a:cxnLst/>
            <a:rect l="l" t="t" r="r" b="b"/>
            <a:pathLst>
              <a:path w="3462020" h="1149350">
                <a:moveTo>
                  <a:pt x="24904" y="563879"/>
                </a:moveTo>
                <a:lnTo>
                  <a:pt x="57607" y="485139"/>
                </a:lnTo>
                <a:lnTo>
                  <a:pt x="115214" y="435610"/>
                </a:lnTo>
                <a:lnTo>
                  <a:pt x="201637" y="363220"/>
                </a:lnTo>
                <a:lnTo>
                  <a:pt x="230428" y="340360"/>
                </a:lnTo>
                <a:lnTo>
                  <a:pt x="259194" y="316229"/>
                </a:lnTo>
                <a:lnTo>
                  <a:pt x="374129" y="228600"/>
                </a:lnTo>
                <a:lnTo>
                  <a:pt x="431457" y="187960"/>
                </a:lnTo>
                <a:lnTo>
                  <a:pt x="488581" y="149860"/>
                </a:lnTo>
                <a:lnTo>
                  <a:pt x="531406" y="124460"/>
                </a:lnTo>
                <a:lnTo>
                  <a:pt x="545465" y="115570"/>
                </a:lnTo>
                <a:lnTo>
                  <a:pt x="559917" y="107950"/>
                </a:lnTo>
                <a:lnTo>
                  <a:pt x="574154" y="99060"/>
                </a:lnTo>
                <a:lnTo>
                  <a:pt x="588391" y="92710"/>
                </a:lnTo>
                <a:lnTo>
                  <a:pt x="616826" y="77470"/>
                </a:lnTo>
                <a:lnTo>
                  <a:pt x="673620" y="52070"/>
                </a:lnTo>
                <a:lnTo>
                  <a:pt x="687476" y="46989"/>
                </a:lnTo>
                <a:lnTo>
                  <a:pt x="701967" y="40639"/>
                </a:lnTo>
                <a:lnTo>
                  <a:pt x="730275" y="30479"/>
                </a:lnTo>
                <a:lnTo>
                  <a:pt x="758558" y="22860"/>
                </a:lnTo>
                <a:lnTo>
                  <a:pt x="772680" y="17779"/>
                </a:lnTo>
                <a:lnTo>
                  <a:pt x="786803" y="15239"/>
                </a:lnTo>
                <a:lnTo>
                  <a:pt x="800900" y="11429"/>
                </a:lnTo>
                <a:lnTo>
                  <a:pt x="843165" y="3810"/>
                </a:lnTo>
                <a:lnTo>
                  <a:pt x="885304" y="0"/>
                </a:lnTo>
                <a:lnTo>
                  <a:pt x="941578" y="0"/>
                </a:lnTo>
                <a:lnTo>
                  <a:pt x="954913" y="1270"/>
                </a:lnTo>
                <a:lnTo>
                  <a:pt x="1011008" y="11429"/>
                </a:lnTo>
                <a:lnTo>
                  <a:pt x="1038364" y="19050"/>
                </a:lnTo>
                <a:lnTo>
                  <a:pt x="1051458" y="24129"/>
                </a:lnTo>
                <a:lnTo>
                  <a:pt x="1065479" y="29210"/>
                </a:lnTo>
                <a:lnTo>
                  <a:pt x="1089026" y="38100"/>
                </a:lnTo>
                <a:lnTo>
                  <a:pt x="887463" y="38100"/>
                </a:lnTo>
                <a:lnTo>
                  <a:pt x="873950" y="39370"/>
                </a:lnTo>
                <a:lnTo>
                  <a:pt x="874471" y="39370"/>
                </a:lnTo>
                <a:lnTo>
                  <a:pt x="860932" y="40639"/>
                </a:lnTo>
                <a:lnTo>
                  <a:pt x="861441" y="40639"/>
                </a:lnTo>
                <a:lnTo>
                  <a:pt x="847877" y="41910"/>
                </a:lnTo>
                <a:lnTo>
                  <a:pt x="848360" y="41910"/>
                </a:lnTo>
                <a:lnTo>
                  <a:pt x="834771" y="44450"/>
                </a:lnTo>
                <a:lnTo>
                  <a:pt x="835240" y="44450"/>
                </a:lnTo>
                <a:lnTo>
                  <a:pt x="828427" y="45720"/>
                </a:lnTo>
                <a:lnTo>
                  <a:pt x="822071" y="45720"/>
                </a:lnTo>
                <a:lnTo>
                  <a:pt x="808431" y="49529"/>
                </a:lnTo>
                <a:lnTo>
                  <a:pt x="808863" y="49529"/>
                </a:lnTo>
                <a:lnTo>
                  <a:pt x="795197" y="52070"/>
                </a:lnTo>
                <a:lnTo>
                  <a:pt x="795616" y="52070"/>
                </a:lnTo>
                <a:lnTo>
                  <a:pt x="786489" y="54610"/>
                </a:lnTo>
                <a:lnTo>
                  <a:pt x="782319" y="54610"/>
                </a:lnTo>
                <a:lnTo>
                  <a:pt x="768604" y="58420"/>
                </a:lnTo>
                <a:lnTo>
                  <a:pt x="768997" y="58420"/>
                </a:lnTo>
                <a:lnTo>
                  <a:pt x="758682" y="62229"/>
                </a:lnTo>
                <a:lnTo>
                  <a:pt x="755624" y="62229"/>
                </a:lnTo>
                <a:lnTo>
                  <a:pt x="741845" y="67310"/>
                </a:lnTo>
                <a:lnTo>
                  <a:pt x="742213" y="67310"/>
                </a:lnTo>
                <a:lnTo>
                  <a:pt x="731859" y="71120"/>
                </a:lnTo>
                <a:lnTo>
                  <a:pt x="728751" y="71120"/>
                </a:lnTo>
                <a:lnTo>
                  <a:pt x="714933" y="76200"/>
                </a:lnTo>
                <a:lnTo>
                  <a:pt x="715263" y="76200"/>
                </a:lnTo>
                <a:lnTo>
                  <a:pt x="701421" y="81279"/>
                </a:lnTo>
                <a:lnTo>
                  <a:pt x="701738" y="81279"/>
                </a:lnTo>
                <a:lnTo>
                  <a:pt x="687882" y="87629"/>
                </a:lnTo>
                <a:lnTo>
                  <a:pt x="688174" y="87629"/>
                </a:lnTo>
                <a:lnTo>
                  <a:pt x="674293" y="92710"/>
                </a:lnTo>
                <a:lnTo>
                  <a:pt x="674573" y="92710"/>
                </a:lnTo>
                <a:lnTo>
                  <a:pt x="660666" y="99060"/>
                </a:lnTo>
                <a:lnTo>
                  <a:pt x="660946" y="99060"/>
                </a:lnTo>
                <a:lnTo>
                  <a:pt x="647014" y="105410"/>
                </a:lnTo>
                <a:lnTo>
                  <a:pt x="647280" y="105410"/>
                </a:lnTo>
                <a:lnTo>
                  <a:pt x="633336" y="111760"/>
                </a:lnTo>
                <a:lnTo>
                  <a:pt x="633577" y="111760"/>
                </a:lnTo>
                <a:lnTo>
                  <a:pt x="619607" y="119379"/>
                </a:lnTo>
                <a:lnTo>
                  <a:pt x="619848" y="119379"/>
                </a:lnTo>
                <a:lnTo>
                  <a:pt x="605866" y="125729"/>
                </a:lnTo>
                <a:lnTo>
                  <a:pt x="606082" y="125729"/>
                </a:lnTo>
                <a:lnTo>
                  <a:pt x="592074" y="133350"/>
                </a:lnTo>
                <a:lnTo>
                  <a:pt x="592289" y="133350"/>
                </a:lnTo>
                <a:lnTo>
                  <a:pt x="578269" y="140970"/>
                </a:lnTo>
                <a:lnTo>
                  <a:pt x="578472" y="140970"/>
                </a:lnTo>
                <a:lnTo>
                  <a:pt x="564426" y="148589"/>
                </a:lnTo>
                <a:lnTo>
                  <a:pt x="564629" y="148589"/>
                </a:lnTo>
                <a:lnTo>
                  <a:pt x="550557" y="156210"/>
                </a:lnTo>
                <a:lnTo>
                  <a:pt x="550748" y="156210"/>
                </a:lnTo>
                <a:lnTo>
                  <a:pt x="536663" y="165100"/>
                </a:lnTo>
                <a:lnTo>
                  <a:pt x="536841" y="165100"/>
                </a:lnTo>
                <a:lnTo>
                  <a:pt x="522744" y="173989"/>
                </a:lnTo>
                <a:lnTo>
                  <a:pt x="522922" y="173989"/>
                </a:lnTo>
                <a:lnTo>
                  <a:pt x="510817" y="181610"/>
                </a:lnTo>
                <a:lnTo>
                  <a:pt x="509041" y="181610"/>
                </a:lnTo>
                <a:lnTo>
                  <a:pt x="480771" y="200660"/>
                </a:lnTo>
                <a:lnTo>
                  <a:pt x="481063" y="200660"/>
                </a:lnTo>
                <a:lnTo>
                  <a:pt x="452729" y="219710"/>
                </a:lnTo>
                <a:lnTo>
                  <a:pt x="452983" y="219710"/>
                </a:lnTo>
                <a:lnTo>
                  <a:pt x="424599" y="238760"/>
                </a:lnTo>
                <a:lnTo>
                  <a:pt x="424827" y="238760"/>
                </a:lnTo>
                <a:lnTo>
                  <a:pt x="396392" y="259079"/>
                </a:lnTo>
                <a:lnTo>
                  <a:pt x="396595" y="259079"/>
                </a:lnTo>
                <a:lnTo>
                  <a:pt x="368109" y="280670"/>
                </a:lnTo>
                <a:lnTo>
                  <a:pt x="368300" y="280670"/>
                </a:lnTo>
                <a:lnTo>
                  <a:pt x="339763" y="302260"/>
                </a:lnTo>
                <a:lnTo>
                  <a:pt x="339928" y="302260"/>
                </a:lnTo>
                <a:lnTo>
                  <a:pt x="311353" y="323850"/>
                </a:lnTo>
                <a:lnTo>
                  <a:pt x="311505" y="323850"/>
                </a:lnTo>
                <a:lnTo>
                  <a:pt x="282892" y="346710"/>
                </a:lnTo>
                <a:lnTo>
                  <a:pt x="283019" y="346710"/>
                </a:lnTo>
                <a:lnTo>
                  <a:pt x="254368" y="369570"/>
                </a:lnTo>
                <a:lnTo>
                  <a:pt x="225806" y="392429"/>
                </a:lnTo>
                <a:lnTo>
                  <a:pt x="197205" y="416560"/>
                </a:lnTo>
                <a:lnTo>
                  <a:pt x="168554" y="440689"/>
                </a:lnTo>
                <a:lnTo>
                  <a:pt x="139877" y="464820"/>
                </a:lnTo>
                <a:lnTo>
                  <a:pt x="82423" y="514350"/>
                </a:lnTo>
                <a:lnTo>
                  <a:pt x="24904" y="563879"/>
                </a:lnTo>
                <a:close/>
              </a:path>
              <a:path w="3462020" h="1149350">
                <a:moveTo>
                  <a:pt x="1064717" y="69850"/>
                </a:moveTo>
                <a:lnTo>
                  <a:pt x="1051687" y="64770"/>
                </a:lnTo>
                <a:lnTo>
                  <a:pt x="1052156" y="64770"/>
                </a:lnTo>
                <a:lnTo>
                  <a:pt x="1039088" y="59689"/>
                </a:lnTo>
                <a:lnTo>
                  <a:pt x="1039583" y="59689"/>
                </a:lnTo>
                <a:lnTo>
                  <a:pt x="1026490" y="55879"/>
                </a:lnTo>
                <a:lnTo>
                  <a:pt x="1027010" y="55879"/>
                </a:lnTo>
                <a:lnTo>
                  <a:pt x="1013891" y="52070"/>
                </a:lnTo>
                <a:lnTo>
                  <a:pt x="1014437" y="52070"/>
                </a:lnTo>
                <a:lnTo>
                  <a:pt x="1001280" y="48260"/>
                </a:lnTo>
                <a:lnTo>
                  <a:pt x="1001852" y="48260"/>
                </a:lnTo>
                <a:lnTo>
                  <a:pt x="988656" y="45720"/>
                </a:lnTo>
                <a:lnTo>
                  <a:pt x="989253" y="45720"/>
                </a:lnTo>
                <a:lnTo>
                  <a:pt x="976033" y="43179"/>
                </a:lnTo>
                <a:lnTo>
                  <a:pt x="976655" y="43179"/>
                </a:lnTo>
                <a:lnTo>
                  <a:pt x="963396" y="40639"/>
                </a:lnTo>
                <a:lnTo>
                  <a:pt x="964044" y="40639"/>
                </a:lnTo>
                <a:lnTo>
                  <a:pt x="950747" y="39370"/>
                </a:lnTo>
                <a:lnTo>
                  <a:pt x="951407" y="39370"/>
                </a:lnTo>
                <a:lnTo>
                  <a:pt x="938072" y="38100"/>
                </a:lnTo>
                <a:lnTo>
                  <a:pt x="1089026" y="38100"/>
                </a:lnTo>
                <a:lnTo>
                  <a:pt x="1092390" y="39370"/>
                </a:lnTo>
                <a:lnTo>
                  <a:pt x="1132344" y="58420"/>
                </a:lnTo>
                <a:lnTo>
                  <a:pt x="1145578" y="66039"/>
                </a:lnTo>
                <a:lnTo>
                  <a:pt x="1150851" y="68579"/>
                </a:lnTo>
                <a:lnTo>
                  <a:pt x="1064272" y="68579"/>
                </a:lnTo>
                <a:lnTo>
                  <a:pt x="1064717" y="69850"/>
                </a:lnTo>
                <a:close/>
              </a:path>
              <a:path w="3462020" h="1149350">
                <a:moveTo>
                  <a:pt x="821613" y="46989"/>
                </a:moveTo>
                <a:lnTo>
                  <a:pt x="822071" y="45720"/>
                </a:lnTo>
                <a:lnTo>
                  <a:pt x="828427" y="45720"/>
                </a:lnTo>
                <a:lnTo>
                  <a:pt x="821613" y="46989"/>
                </a:lnTo>
                <a:close/>
              </a:path>
              <a:path w="3462020" h="1149350">
                <a:moveTo>
                  <a:pt x="781926" y="55879"/>
                </a:moveTo>
                <a:lnTo>
                  <a:pt x="782319" y="54610"/>
                </a:lnTo>
                <a:lnTo>
                  <a:pt x="786489" y="54610"/>
                </a:lnTo>
                <a:lnTo>
                  <a:pt x="781926" y="55879"/>
                </a:lnTo>
                <a:close/>
              </a:path>
              <a:path w="3462020" h="1149350">
                <a:moveTo>
                  <a:pt x="755243" y="63500"/>
                </a:moveTo>
                <a:lnTo>
                  <a:pt x="755624" y="62229"/>
                </a:lnTo>
                <a:lnTo>
                  <a:pt x="758682" y="62229"/>
                </a:lnTo>
                <a:lnTo>
                  <a:pt x="755243" y="63500"/>
                </a:lnTo>
                <a:close/>
              </a:path>
              <a:path w="3462020" h="1149350">
                <a:moveTo>
                  <a:pt x="1190231" y="137160"/>
                </a:moveTo>
                <a:lnTo>
                  <a:pt x="1177442" y="128270"/>
                </a:lnTo>
                <a:lnTo>
                  <a:pt x="1177696" y="128270"/>
                </a:lnTo>
                <a:lnTo>
                  <a:pt x="1164882" y="120650"/>
                </a:lnTo>
                <a:lnTo>
                  <a:pt x="1165148" y="120650"/>
                </a:lnTo>
                <a:lnTo>
                  <a:pt x="1152321" y="113029"/>
                </a:lnTo>
                <a:lnTo>
                  <a:pt x="1152601" y="113029"/>
                </a:lnTo>
                <a:lnTo>
                  <a:pt x="1139748" y="105410"/>
                </a:lnTo>
                <a:lnTo>
                  <a:pt x="1140053" y="105410"/>
                </a:lnTo>
                <a:lnTo>
                  <a:pt x="1127188" y="99060"/>
                </a:lnTo>
                <a:lnTo>
                  <a:pt x="1127506" y="99060"/>
                </a:lnTo>
                <a:lnTo>
                  <a:pt x="1114602" y="92710"/>
                </a:lnTo>
                <a:lnTo>
                  <a:pt x="1114958" y="92710"/>
                </a:lnTo>
                <a:lnTo>
                  <a:pt x="1102029" y="86360"/>
                </a:lnTo>
                <a:lnTo>
                  <a:pt x="1102398" y="86360"/>
                </a:lnTo>
                <a:lnTo>
                  <a:pt x="1089444" y="80010"/>
                </a:lnTo>
                <a:lnTo>
                  <a:pt x="1089837" y="80010"/>
                </a:lnTo>
                <a:lnTo>
                  <a:pt x="1076871" y="74929"/>
                </a:lnTo>
                <a:lnTo>
                  <a:pt x="1077277" y="74929"/>
                </a:lnTo>
                <a:lnTo>
                  <a:pt x="1064272" y="68579"/>
                </a:lnTo>
                <a:lnTo>
                  <a:pt x="1150851" y="68579"/>
                </a:lnTo>
                <a:lnTo>
                  <a:pt x="1158760" y="72389"/>
                </a:lnTo>
                <a:lnTo>
                  <a:pt x="1184986" y="87629"/>
                </a:lnTo>
                <a:lnTo>
                  <a:pt x="1198054" y="96520"/>
                </a:lnTo>
                <a:lnTo>
                  <a:pt x="1211072" y="104139"/>
                </a:lnTo>
                <a:lnTo>
                  <a:pt x="1249921" y="130810"/>
                </a:lnTo>
                <a:lnTo>
                  <a:pt x="1256404" y="135889"/>
                </a:lnTo>
                <a:lnTo>
                  <a:pt x="1190002" y="135889"/>
                </a:lnTo>
                <a:lnTo>
                  <a:pt x="1190231" y="137160"/>
                </a:lnTo>
                <a:close/>
              </a:path>
              <a:path w="3462020" h="1149350">
                <a:moveTo>
                  <a:pt x="728408" y="72389"/>
                </a:moveTo>
                <a:lnTo>
                  <a:pt x="728751" y="71120"/>
                </a:lnTo>
                <a:lnTo>
                  <a:pt x="731859" y="71120"/>
                </a:lnTo>
                <a:lnTo>
                  <a:pt x="728408" y="72389"/>
                </a:lnTo>
                <a:close/>
              </a:path>
              <a:path w="3462020" h="1149350">
                <a:moveTo>
                  <a:pt x="1265516" y="190500"/>
                </a:moveTo>
                <a:lnTo>
                  <a:pt x="1240129" y="171450"/>
                </a:lnTo>
                <a:lnTo>
                  <a:pt x="1240383" y="171450"/>
                </a:lnTo>
                <a:lnTo>
                  <a:pt x="1227658" y="162560"/>
                </a:lnTo>
                <a:lnTo>
                  <a:pt x="1227848" y="162560"/>
                </a:lnTo>
                <a:lnTo>
                  <a:pt x="1215110" y="153670"/>
                </a:lnTo>
                <a:lnTo>
                  <a:pt x="1215313" y="153670"/>
                </a:lnTo>
                <a:lnTo>
                  <a:pt x="1202563" y="144779"/>
                </a:lnTo>
                <a:lnTo>
                  <a:pt x="1202778" y="144779"/>
                </a:lnTo>
                <a:lnTo>
                  <a:pt x="1190002" y="135889"/>
                </a:lnTo>
                <a:lnTo>
                  <a:pt x="1256404" y="135889"/>
                </a:lnTo>
                <a:lnTo>
                  <a:pt x="1262888" y="140970"/>
                </a:lnTo>
                <a:lnTo>
                  <a:pt x="1314157" y="179070"/>
                </a:lnTo>
                <a:lnTo>
                  <a:pt x="1326902" y="189229"/>
                </a:lnTo>
                <a:lnTo>
                  <a:pt x="1265224" y="189229"/>
                </a:lnTo>
                <a:lnTo>
                  <a:pt x="1265516" y="190500"/>
                </a:lnTo>
                <a:close/>
              </a:path>
              <a:path w="3462020" h="1149350">
                <a:moveTo>
                  <a:pt x="508800" y="182879"/>
                </a:moveTo>
                <a:lnTo>
                  <a:pt x="509041" y="181610"/>
                </a:lnTo>
                <a:lnTo>
                  <a:pt x="510817" y="181610"/>
                </a:lnTo>
                <a:lnTo>
                  <a:pt x="508800" y="182879"/>
                </a:lnTo>
                <a:close/>
              </a:path>
              <a:path w="3462020" h="1149350">
                <a:moveTo>
                  <a:pt x="1758746" y="593089"/>
                </a:moveTo>
                <a:lnTo>
                  <a:pt x="1745996" y="582929"/>
                </a:lnTo>
                <a:lnTo>
                  <a:pt x="1746224" y="582929"/>
                </a:lnTo>
                <a:lnTo>
                  <a:pt x="1733461" y="574039"/>
                </a:lnTo>
                <a:lnTo>
                  <a:pt x="1733715" y="574039"/>
                </a:lnTo>
                <a:lnTo>
                  <a:pt x="1720938" y="565150"/>
                </a:lnTo>
                <a:lnTo>
                  <a:pt x="1682127" y="538479"/>
                </a:lnTo>
                <a:lnTo>
                  <a:pt x="1669173" y="528320"/>
                </a:lnTo>
                <a:lnTo>
                  <a:pt x="1643507" y="509270"/>
                </a:lnTo>
                <a:lnTo>
                  <a:pt x="1617929" y="488950"/>
                </a:lnTo>
                <a:lnTo>
                  <a:pt x="1592453" y="467360"/>
                </a:lnTo>
                <a:lnTo>
                  <a:pt x="1567053" y="447039"/>
                </a:lnTo>
                <a:lnTo>
                  <a:pt x="1541729" y="425450"/>
                </a:lnTo>
                <a:lnTo>
                  <a:pt x="1516443" y="402589"/>
                </a:lnTo>
                <a:lnTo>
                  <a:pt x="1466088" y="359410"/>
                </a:lnTo>
                <a:lnTo>
                  <a:pt x="1415770" y="314960"/>
                </a:lnTo>
                <a:lnTo>
                  <a:pt x="1390662" y="293370"/>
                </a:lnTo>
                <a:lnTo>
                  <a:pt x="1365567" y="271779"/>
                </a:lnTo>
                <a:lnTo>
                  <a:pt x="1340485" y="250189"/>
                </a:lnTo>
                <a:lnTo>
                  <a:pt x="1340637" y="250189"/>
                </a:lnTo>
                <a:lnTo>
                  <a:pt x="1315402" y="229870"/>
                </a:lnTo>
                <a:lnTo>
                  <a:pt x="1315605" y="229870"/>
                </a:lnTo>
                <a:lnTo>
                  <a:pt x="1290307" y="209550"/>
                </a:lnTo>
                <a:lnTo>
                  <a:pt x="1290561" y="209550"/>
                </a:lnTo>
                <a:lnTo>
                  <a:pt x="1265224" y="189229"/>
                </a:lnTo>
                <a:lnTo>
                  <a:pt x="1326902" y="189229"/>
                </a:lnTo>
                <a:lnTo>
                  <a:pt x="1339646" y="199389"/>
                </a:lnTo>
                <a:lnTo>
                  <a:pt x="1440916" y="285750"/>
                </a:lnTo>
                <a:lnTo>
                  <a:pt x="1491234" y="330200"/>
                </a:lnTo>
                <a:lnTo>
                  <a:pt x="1541564" y="374650"/>
                </a:lnTo>
                <a:lnTo>
                  <a:pt x="1566672" y="396239"/>
                </a:lnTo>
                <a:lnTo>
                  <a:pt x="1591792" y="417829"/>
                </a:lnTo>
                <a:lnTo>
                  <a:pt x="1591652" y="417829"/>
                </a:lnTo>
                <a:lnTo>
                  <a:pt x="1616913" y="438150"/>
                </a:lnTo>
                <a:lnTo>
                  <a:pt x="1616735" y="438150"/>
                </a:lnTo>
                <a:lnTo>
                  <a:pt x="1642033" y="459739"/>
                </a:lnTo>
                <a:lnTo>
                  <a:pt x="1643402" y="459739"/>
                </a:lnTo>
                <a:lnTo>
                  <a:pt x="1667167" y="478789"/>
                </a:lnTo>
                <a:lnTo>
                  <a:pt x="1666900" y="478789"/>
                </a:lnTo>
                <a:lnTo>
                  <a:pt x="1692313" y="497839"/>
                </a:lnTo>
                <a:lnTo>
                  <a:pt x="1692084" y="497839"/>
                </a:lnTo>
                <a:lnTo>
                  <a:pt x="1704809" y="508000"/>
                </a:lnTo>
                <a:lnTo>
                  <a:pt x="1704644" y="508000"/>
                </a:lnTo>
                <a:lnTo>
                  <a:pt x="1717395" y="516889"/>
                </a:lnTo>
                <a:lnTo>
                  <a:pt x="1717217" y="516889"/>
                </a:lnTo>
                <a:lnTo>
                  <a:pt x="1729981" y="525779"/>
                </a:lnTo>
                <a:lnTo>
                  <a:pt x="1729778" y="525779"/>
                </a:lnTo>
                <a:lnTo>
                  <a:pt x="1742592" y="534670"/>
                </a:lnTo>
                <a:lnTo>
                  <a:pt x="1768614" y="552450"/>
                </a:lnTo>
                <a:lnTo>
                  <a:pt x="1781581" y="562610"/>
                </a:lnTo>
                <a:lnTo>
                  <a:pt x="1794497" y="571500"/>
                </a:lnTo>
                <a:lnTo>
                  <a:pt x="1820252" y="591820"/>
                </a:lnTo>
                <a:lnTo>
                  <a:pt x="1758530" y="591820"/>
                </a:lnTo>
                <a:lnTo>
                  <a:pt x="1758746" y="593089"/>
                </a:lnTo>
                <a:close/>
              </a:path>
              <a:path w="3462020" h="1149350">
                <a:moveTo>
                  <a:pt x="1643402" y="459739"/>
                </a:moveTo>
                <a:lnTo>
                  <a:pt x="1642033" y="459739"/>
                </a:lnTo>
                <a:lnTo>
                  <a:pt x="1641817" y="458470"/>
                </a:lnTo>
                <a:lnTo>
                  <a:pt x="1643402" y="459739"/>
                </a:lnTo>
                <a:close/>
              </a:path>
              <a:path w="3462020" h="1149350">
                <a:moveTo>
                  <a:pt x="2884722" y="1018539"/>
                </a:moveTo>
                <a:lnTo>
                  <a:pt x="2813697" y="1018539"/>
                </a:lnTo>
                <a:lnTo>
                  <a:pt x="2830017" y="1008380"/>
                </a:lnTo>
                <a:lnTo>
                  <a:pt x="2829788" y="1008380"/>
                </a:lnTo>
                <a:lnTo>
                  <a:pt x="2846158" y="998219"/>
                </a:lnTo>
                <a:lnTo>
                  <a:pt x="2845955" y="998219"/>
                </a:lnTo>
                <a:lnTo>
                  <a:pt x="2862351" y="988060"/>
                </a:lnTo>
                <a:lnTo>
                  <a:pt x="2862160" y="988060"/>
                </a:lnTo>
                <a:lnTo>
                  <a:pt x="2878569" y="977900"/>
                </a:lnTo>
                <a:lnTo>
                  <a:pt x="2878391" y="977900"/>
                </a:lnTo>
                <a:lnTo>
                  <a:pt x="2894825" y="966469"/>
                </a:lnTo>
                <a:lnTo>
                  <a:pt x="2894660" y="966469"/>
                </a:lnTo>
                <a:lnTo>
                  <a:pt x="2911094" y="956310"/>
                </a:lnTo>
                <a:lnTo>
                  <a:pt x="2910941" y="956310"/>
                </a:lnTo>
                <a:lnTo>
                  <a:pt x="2927362" y="944880"/>
                </a:lnTo>
                <a:lnTo>
                  <a:pt x="2927222" y="944880"/>
                </a:lnTo>
                <a:lnTo>
                  <a:pt x="2943631" y="933450"/>
                </a:lnTo>
                <a:lnTo>
                  <a:pt x="2943428" y="933450"/>
                </a:lnTo>
                <a:lnTo>
                  <a:pt x="2976130" y="909319"/>
                </a:lnTo>
                <a:lnTo>
                  <a:pt x="2975889" y="909319"/>
                </a:lnTo>
                <a:lnTo>
                  <a:pt x="3008363" y="885189"/>
                </a:lnTo>
                <a:lnTo>
                  <a:pt x="3008160" y="885189"/>
                </a:lnTo>
                <a:lnTo>
                  <a:pt x="3040329" y="861060"/>
                </a:lnTo>
                <a:lnTo>
                  <a:pt x="3040151" y="861060"/>
                </a:lnTo>
                <a:lnTo>
                  <a:pt x="3071926" y="835660"/>
                </a:lnTo>
                <a:lnTo>
                  <a:pt x="3071774" y="835660"/>
                </a:lnTo>
                <a:lnTo>
                  <a:pt x="3103054" y="811529"/>
                </a:lnTo>
                <a:lnTo>
                  <a:pt x="3133623" y="786129"/>
                </a:lnTo>
                <a:lnTo>
                  <a:pt x="3163544" y="760729"/>
                </a:lnTo>
                <a:lnTo>
                  <a:pt x="3221126" y="712470"/>
                </a:lnTo>
                <a:lnTo>
                  <a:pt x="3324555" y="624839"/>
                </a:lnTo>
                <a:lnTo>
                  <a:pt x="3347504" y="605789"/>
                </a:lnTo>
                <a:lnTo>
                  <a:pt x="3389337" y="571500"/>
                </a:lnTo>
                <a:lnTo>
                  <a:pt x="3425228" y="544829"/>
                </a:lnTo>
                <a:lnTo>
                  <a:pt x="3432937" y="538479"/>
                </a:lnTo>
                <a:lnTo>
                  <a:pt x="3440556" y="533400"/>
                </a:lnTo>
                <a:lnTo>
                  <a:pt x="3461588" y="565150"/>
                </a:lnTo>
                <a:lnTo>
                  <a:pt x="3454323" y="570229"/>
                </a:lnTo>
                <a:lnTo>
                  <a:pt x="3454679" y="570229"/>
                </a:lnTo>
                <a:lnTo>
                  <a:pt x="3446957" y="575310"/>
                </a:lnTo>
                <a:lnTo>
                  <a:pt x="3447364" y="575310"/>
                </a:lnTo>
                <a:lnTo>
                  <a:pt x="3430638" y="588010"/>
                </a:lnTo>
                <a:lnTo>
                  <a:pt x="3431019" y="588010"/>
                </a:lnTo>
                <a:lnTo>
                  <a:pt x="3412642" y="601979"/>
                </a:lnTo>
                <a:lnTo>
                  <a:pt x="3412909" y="601979"/>
                </a:lnTo>
                <a:lnTo>
                  <a:pt x="3392957" y="617220"/>
                </a:lnTo>
                <a:lnTo>
                  <a:pt x="3393135" y="617220"/>
                </a:lnTo>
                <a:lnTo>
                  <a:pt x="3371697" y="635000"/>
                </a:lnTo>
                <a:lnTo>
                  <a:pt x="3349002" y="654050"/>
                </a:lnTo>
                <a:lnTo>
                  <a:pt x="3299650" y="695960"/>
                </a:lnTo>
                <a:lnTo>
                  <a:pt x="3245675" y="741679"/>
                </a:lnTo>
                <a:lnTo>
                  <a:pt x="3157753" y="815339"/>
                </a:lnTo>
                <a:lnTo>
                  <a:pt x="3126930" y="840739"/>
                </a:lnTo>
                <a:lnTo>
                  <a:pt x="3095497" y="866139"/>
                </a:lnTo>
                <a:lnTo>
                  <a:pt x="3063557" y="891539"/>
                </a:lnTo>
                <a:lnTo>
                  <a:pt x="3031197" y="915669"/>
                </a:lnTo>
                <a:lnTo>
                  <a:pt x="2998482" y="941069"/>
                </a:lnTo>
                <a:lnTo>
                  <a:pt x="2949041" y="975360"/>
                </a:lnTo>
                <a:lnTo>
                  <a:pt x="2932468" y="988060"/>
                </a:lnTo>
                <a:lnTo>
                  <a:pt x="2915869" y="998219"/>
                </a:lnTo>
                <a:lnTo>
                  <a:pt x="2899257" y="1009650"/>
                </a:lnTo>
                <a:lnTo>
                  <a:pt x="2884722" y="1018539"/>
                </a:lnTo>
                <a:close/>
              </a:path>
              <a:path w="3462020" h="1149350">
                <a:moveTo>
                  <a:pt x="2572118" y="1148080"/>
                </a:moveTo>
                <a:lnTo>
                  <a:pt x="2521902" y="1148080"/>
                </a:lnTo>
                <a:lnTo>
                  <a:pt x="2507615" y="1145539"/>
                </a:lnTo>
                <a:lnTo>
                  <a:pt x="2494318" y="1144269"/>
                </a:lnTo>
                <a:lnTo>
                  <a:pt x="2479624" y="1141730"/>
                </a:lnTo>
                <a:lnTo>
                  <a:pt x="2438158" y="1130300"/>
                </a:lnTo>
                <a:lnTo>
                  <a:pt x="2424455" y="1125219"/>
                </a:lnTo>
                <a:lnTo>
                  <a:pt x="2411361" y="1121410"/>
                </a:lnTo>
                <a:lnTo>
                  <a:pt x="2397264" y="1115060"/>
                </a:lnTo>
                <a:lnTo>
                  <a:pt x="2389075" y="1111208"/>
                </a:lnTo>
                <a:lnTo>
                  <a:pt x="2356942" y="1096010"/>
                </a:lnTo>
                <a:lnTo>
                  <a:pt x="2343607" y="1088389"/>
                </a:lnTo>
                <a:lnTo>
                  <a:pt x="2330322" y="1082039"/>
                </a:lnTo>
                <a:lnTo>
                  <a:pt x="2317089" y="1073150"/>
                </a:lnTo>
                <a:lnTo>
                  <a:pt x="2303907" y="1065530"/>
                </a:lnTo>
                <a:lnTo>
                  <a:pt x="2251608" y="1029969"/>
                </a:lnTo>
                <a:lnTo>
                  <a:pt x="2199830" y="989330"/>
                </a:lnTo>
                <a:lnTo>
                  <a:pt x="2148611" y="946150"/>
                </a:lnTo>
                <a:lnTo>
                  <a:pt x="2097760" y="900430"/>
                </a:lnTo>
                <a:lnTo>
                  <a:pt x="1971675" y="779779"/>
                </a:lnTo>
                <a:lnTo>
                  <a:pt x="1946541" y="755650"/>
                </a:lnTo>
                <a:lnTo>
                  <a:pt x="1921433" y="732789"/>
                </a:lnTo>
                <a:lnTo>
                  <a:pt x="1896351" y="708660"/>
                </a:lnTo>
                <a:lnTo>
                  <a:pt x="1896491" y="708660"/>
                </a:lnTo>
                <a:lnTo>
                  <a:pt x="1871268" y="685800"/>
                </a:lnTo>
                <a:lnTo>
                  <a:pt x="1871446" y="685800"/>
                </a:lnTo>
                <a:lnTo>
                  <a:pt x="1846199" y="664210"/>
                </a:lnTo>
                <a:lnTo>
                  <a:pt x="1846427" y="664210"/>
                </a:lnTo>
                <a:lnTo>
                  <a:pt x="1821116" y="642620"/>
                </a:lnTo>
                <a:lnTo>
                  <a:pt x="1821319" y="642620"/>
                </a:lnTo>
                <a:lnTo>
                  <a:pt x="1808657" y="632460"/>
                </a:lnTo>
                <a:lnTo>
                  <a:pt x="1808810" y="632460"/>
                </a:lnTo>
                <a:lnTo>
                  <a:pt x="1796122" y="622300"/>
                </a:lnTo>
                <a:lnTo>
                  <a:pt x="1796288" y="622300"/>
                </a:lnTo>
                <a:lnTo>
                  <a:pt x="1783588" y="612139"/>
                </a:lnTo>
                <a:lnTo>
                  <a:pt x="1783778" y="612139"/>
                </a:lnTo>
                <a:lnTo>
                  <a:pt x="1771065" y="601979"/>
                </a:lnTo>
                <a:lnTo>
                  <a:pt x="1771256" y="601979"/>
                </a:lnTo>
                <a:lnTo>
                  <a:pt x="1758530" y="591820"/>
                </a:lnTo>
                <a:lnTo>
                  <a:pt x="1820252" y="591820"/>
                </a:lnTo>
                <a:lnTo>
                  <a:pt x="1833092" y="603250"/>
                </a:lnTo>
                <a:lnTo>
                  <a:pt x="1845957" y="613410"/>
                </a:lnTo>
                <a:lnTo>
                  <a:pt x="1871497" y="635000"/>
                </a:lnTo>
                <a:lnTo>
                  <a:pt x="1922310" y="680720"/>
                </a:lnTo>
                <a:lnTo>
                  <a:pt x="2048370" y="801370"/>
                </a:lnTo>
                <a:lnTo>
                  <a:pt x="2098675" y="848360"/>
                </a:lnTo>
                <a:lnTo>
                  <a:pt x="2098535" y="848360"/>
                </a:lnTo>
                <a:lnTo>
                  <a:pt x="2123757" y="872489"/>
                </a:lnTo>
                <a:lnTo>
                  <a:pt x="2123617" y="872489"/>
                </a:lnTo>
                <a:lnTo>
                  <a:pt x="2148865" y="895350"/>
                </a:lnTo>
                <a:lnTo>
                  <a:pt x="2148687" y="895350"/>
                </a:lnTo>
                <a:lnTo>
                  <a:pt x="2173973" y="916939"/>
                </a:lnTo>
                <a:lnTo>
                  <a:pt x="2173744" y="916939"/>
                </a:lnTo>
                <a:lnTo>
                  <a:pt x="2199081" y="939800"/>
                </a:lnTo>
                <a:lnTo>
                  <a:pt x="2200307" y="939800"/>
                </a:lnTo>
                <a:lnTo>
                  <a:pt x="2224201" y="960119"/>
                </a:lnTo>
                <a:lnTo>
                  <a:pt x="2223960" y="960119"/>
                </a:lnTo>
                <a:lnTo>
                  <a:pt x="2236685" y="970280"/>
                </a:lnTo>
                <a:lnTo>
                  <a:pt x="2236508" y="970280"/>
                </a:lnTo>
                <a:lnTo>
                  <a:pt x="2249233" y="980439"/>
                </a:lnTo>
                <a:lnTo>
                  <a:pt x="2249043" y="980439"/>
                </a:lnTo>
                <a:lnTo>
                  <a:pt x="2261793" y="989330"/>
                </a:lnTo>
                <a:lnTo>
                  <a:pt x="2261590" y="989330"/>
                </a:lnTo>
                <a:lnTo>
                  <a:pt x="2274366" y="999489"/>
                </a:lnTo>
                <a:lnTo>
                  <a:pt x="2274138" y="999489"/>
                </a:lnTo>
                <a:lnTo>
                  <a:pt x="2286927" y="1008380"/>
                </a:lnTo>
                <a:lnTo>
                  <a:pt x="2286685" y="1008380"/>
                </a:lnTo>
                <a:lnTo>
                  <a:pt x="2299487" y="1017269"/>
                </a:lnTo>
                <a:lnTo>
                  <a:pt x="2299233" y="1017269"/>
                </a:lnTo>
                <a:lnTo>
                  <a:pt x="2312060" y="1024889"/>
                </a:lnTo>
                <a:lnTo>
                  <a:pt x="2311768" y="1024889"/>
                </a:lnTo>
                <a:lnTo>
                  <a:pt x="2324620" y="1033780"/>
                </a:lnTo>
                <a:lnTo>
                  <a:pt x="2324315" y="1033780"/>
                </a:lnTo>
                <a:lnTo>
                  <a:pt x="2337193" y="1041400"/>
                </a:lnTo>
                <a:lnTo>
                  <a:pt x="2336863" y="1041400"/>
                </a:lnTo>
                <a:lnTo>
                  <a:pt x="2349766" y="1049019"/>
                </a:lnTo>
                <a:lnTo>
                  <a:pt x="2349411" y="1049019"/>
                </a:lnTo>
                <a:lnTo>
                  <a:pt x="2362339" y="1055369"/>
                </a:lnTo>
                <a:lnTo>
                  <a:pt x="2361958" y="1055369"/>
                </a:lnTo>
                <a:lnTo>
                  <a:pt x="2374900" y="1062989"/>
                </a:lnTo>
                <a:lnTo>
                  <a:pt x="2376656" y="1062989"/>
                </a:lnTo>
                <a:lnTo>
                  <a:pt x="2387472" y="1069339"/>
                </a:lnTo>
                <a:lnTo>
                  <a:pt x="2389642" y="1069339"/>
                </a:lnTo>
                <a:lnTo>
                  <a:pt x="2400046" y="1074419"/>
                </a:lnTo>
                <a:lnTo>
                  <a:pt x="2399576" y="1074419"/>
                </a:lnTo>
                <a:lnTo>
                  <a:pt x="2412606" y="1080769"/>
                </a:lnTo>
                <a:lnTo>
                  <a:pt x="2414722" y="1080769"/>
                </a:lnTo>
                <a:lnTo>
                  <a:pt x="2425166" y="1085850"/>
                </a:lnTo>
                <a:lnTo>
                  <a:pt x="2424633" y="1085850"/>
                </a:lnTo>
                <a:lnTo>
                  <a:pt x="2437739" y="1089660"/>
                </a:lnTo>
                <a:lnTo>
                  <a:pt x="2437168" y="1089660"/>
                </a:lnTo>
                <a:lnTo>
                  <a:pt x="2450299" y="1094739"/>
                </a:lnTo>
                <a:lnTo>
                  <a:pt x="2452979" y="1094739"/>
                </a:lnTo>
                <a:lnTo>
                  <a:pt x="2462847" y="1098550"/>
                </a:lnTo>
                <a:lnTo>
                  <a:pt x="2466619" y="1098550"/>
                </a:lnTo>
                <a:lnTo>
                  <a:pt x="2475407" y="1101089"/>
                </a:lnTo>
                <a:lnTo>
                  <a:pt x="2474747" y="1101089"/>
                </a:lnTo>
                <a:lnTo>
                  <a:pt x="2487968" y="1103630"/>
                </a:lnTo>
                <a:lnTo>
                  <a:pt x="2487269" y="1103630"/>
                </a:lnTo>
                <a:lnTo>
                  <a:pt x="2500541" y="1106169"/>
                </a:lnTo>
                <a:lnTo>
                  <a:pt x="2499804" y="1106169"/>
                </a:lnTo>
                <a:lnTo>
                  <a:pt x="2513101" y="1108710"/>
                </a:lnTo>
                <a:lnTo>
                  <a:pt x="2518816" y="1108710"/>
                </a:lnTo>
                <a:lnTo>
                  <a:pt x="2525496" y="1109980"/>
                </a:lnTo>
                <a:lnTo>
                  <a:pt x="2543975" y="1109980"/>
                </a:lnTo>
                <a:lnTo>
                  <a:pt x="2550459" y="1111208"/>
                </a:lnTo>
                <a:lnTo>
                  <a:pt x="2550236" y="1111250"/>
                </a:lnTo>
                <a:lnTo>
                  <a:pt x="2712255" y="1111250"/>
                </a:lnTo>
                <a:lnTo>
                  <a:pt x="2686786" y="1121410"/>
                </a:lnTo>
                <a:lnTo>
                  <a:pt x="2671025" y="1126489"/>
                </a:lnTo>
                <a:lnTo>
                  <a:pt x="2655951" y="1131569"/>
                </a:lnTo>
                <a:lnTo>
                  <a:pt x="2639872" y="1136650"/>
                </a:lnTo>
                <a:lnTo>
                  <a:pt x="2624670" y="1140460"/>
                </a:lnTo>
                <a:lnTo>
                  <a:pt x="2586926" y="1146810"/>
                </a:lnTo>
                <a:lnTo>
                  <a:pt x="2579497" y="1146810"/>
                </a:lnTo>
                <a:lnTo>
                  <a:pt x="2572118" y="1148080"/>
                </a:lnTo>
                <a:close/>
              </a:path>
              <a:path w="3462020" h="1149350">
                <a:moveTo>
                  <a:pt x="2200307" y="939800"/>
                </a:moveTo>
                <a:lnTo>
                  <a:pt x="2199081" y="939800"/>
                </a:lnTo>
                <a:lnTo>
                  <a:pt x="2198814" y="938530"/>
                </a:lnTo>
                <a:lnTo>
                  <a:pt x="2200307" y="939800"/>
                </a:lnTo>
                <a:close/>
              </a:path>
              <a:path w="3462020" h="1149350">
                <a:moveTo>
                  <a:pt x="2790554" y="1074419"/>
                </a:moveTo>
                <a:lnTo>
                  <a:pt x="2703855" y="1074419"/>
                </a:lnTo>
                <a:lnTo>
                  <a:pt x="2719539" y="1066800"/>
                </a:lnTo>
                <a:lnTo>
                  <a:pt x="2719158" y="1066800"/>
                </a:lnTo>
                <a:lnTo>
                  <a:pt x="2734957" y="1060450"/>
                </a:lnTo>
                <a:lnTo>
                  <a:pt x="2734602" y="1060450"/>
                </a:lnTo>
                <a:lnTo>
                  <a:pt x="2750527" y="1052830"/>
                </a:lnTo>
                <a:lnTo>
                  <a:pt x="2750197" y="1052830"/>
                </a:lnTo>
                <a:lnTo>
                  <a:pt x="2766212" y="1043939"/>
                </a:lnTo>
                <a:lnTo>
                  <a:pt x="2765920" y="1043939"/>
                </a:lnTo>
                <a:lnTo>
                  <a:pt x="2782023" y="1036319"/>
                </a:lnTo>
                <a:lnTo>
                  <a:pt x="2781744" y="1036319"/>
                </a:lnTo>
                <a:lnTo>
                  <a:pt x="2797937" y="1027430"/>
                </a:lnTo>
                <a:lnTo>
                  <a:pt x="2797683" y="1027430"/>
                </a:lnTo>
                <a:lnTo>
                  <a:pt x="2813939" y="1017269"/>
                </a:lnTo>
                <a:lnTo>
                  <a:pt x="2813697" y="1018539"/>
                </a:lnTo>
                <a:lnTo>
                  <a:pt x="2884722" y="1018539"/>
                </a:lnTo>
                <a:lnTo>
                  <a:pt x="2882646" y="1019810"/>
                </a:lnTo>
                <a:lnTo>
                  <a:pt x="2866047" y="1031239"/>
                </a:lnTo>
                <a:lnTo>
                  <a:pt x="2849460" y="1041400"/>
                </a:lnTo>
                <a:lnTo>
                  <a:pt x="2832912" y="1050289"/>
                </a:lnTo>
                <a:lnTo>
                  <a:pt x="2816402" y="1060450"/>
                </a:lnTo>
                <a:lnTo>
                  <a:pt x="2790554" y="1074419"/>
                </a:lnTo>
                <a:close/>
              </a:path>
              <a:path w="3462020" h="1149350">
                <a:moveTo>
                  <a:pt x="2376656" y="1062989"/>
                </a:moveTo>
                <a:lnTo>
                  <a:pt x="2374900" y="1062989"/>
                </a:lnTo>
                <a:lnTo>
                  <a:pt x="2374493" y="1061719"/>
                </a:lnTo>
                <a:lnTo>
                  <a:pt x="2376656" y="1062989"/>
                </a:lnTo>
                <a:close/>
              </a:path>
              <a:path w="3462020" h="1149350">
                <a:moveTo>
                  <a:pt x="2389642" y="1069339"/>
                </a:moveTo>
                <a:lnTo>
                  <a:pt x="2387472" y="1069339"/>
                </a:lnTo>
                <a:lnTo>
                  <a:pt x="2387041" y="1068069"/>
                </a:lnTo>
                <a:lnTo>
                  <a:pt x="2389642" y="1069339"/>
                </a:lnTo>
                <a:close/>
              </a:path>
              <a:path w="3462020" h="1149350">
                <a:moveTo>
                  <a:pt x="2740135" y="1099819"/>
                </a:moveTo>
                <a:lnTo>
                  <a:pt x="2630195" y="1099819"/>
                </a:lnTo>
                <a:lnTo>
                  <a:pt x="2645079" y="1094739"/>
                </a:lnTo>
                <a:lnTo>
                  <a:pt x="2644508" y="1094739"/>
                </a:lnTo>
                <a:lnTo>
                  <a:pt x="2659570" y="1090930"/>
                </a:lnTo>
                <a:lnTo>
                  <a:pt x="2659037" y="1090930"/>
                </a:lnTo>
                <a:lnTo>
                  <a:pt x="2674277" y="1085850"/>
                </a:lnTo>
                <a:lnTo>
                  <a:pt x="2673781" y="1085850"/>
                </a:lnTo>
                <a:lnTo>
                  <a:pt x="2689174" y="1079500"/>
                </a:lnTo>
                <a:lnTo>
                  <a:pt x="2688729" y="1079500"/>
                </a:lnTo>
                <a:lnTo>
                  <a:pt x="2704274" y="1073150"/>
                </a:lnTo>
                <a:lnTo>
                  <a:pt x="2703855" y="1074419"/>
                </a:lnTo>
                <a:lnTo>
                  <a:pt x="2790554" y="1074419"/>
                </a:lnTo>
                <a:lnTo>
                  <a:pt x="2767190" y="1087119"/>
                </a:lnTo>
                <a:lnTo>
                  <a:pt x="2740135" y="1099819"/>
                </a:lnTo>
                <a:close/>
              </a:path>
              <a:path w="3462020" h="1149350">
                <a:moveTo>
                  <a:pt x="2414722" y="1080769"/>
                </a:moveTo>
                <a:lnTo>
                  <a:pt x="2412606" y="1080769"/>
                </a:lnTo>
                <a:lnTo>
                  <a:pt x="2412110" y="1079500"/>
                </a:lnTo>
                <a:lnTo>
                  <a:pt x="2414722" y="1080769"/>
                </a:lnTo>
                <a:close/>
              </a:path>
              <a:path w="3462020" h="1149350">
                <a:moveTo>
                  <a:pt x="2452979" y="1094739"/>
                </a:moveTo>
                <a:lnTo>
                  <a:pt x="2450299" y="1094739"/>
                </a:lnTo>
                <a:lnTo>
                  <a:pt x="2449690" y="1093469"/>
                </a:lnTo>
                <a:lnTo>
                  <a:pt x="2452979" y="1094739"/>
                </a:lnTo>
                <a:close/>
              </a:path>
              <a:path w="3462020" h="1149350">
                <a:moveTo>
                  <a:pt x="2466619" y="1098550"/>
                </a:moveTo>
                <a:lnTo>
                  <a:pt x="2462847" y="1098550"/>
                </a:lnTo>
                <a:lnTo>
                  <a:pt x="2462225" y="1097280"/>
                </a:lnTo>
                <a:lnTo>
                  <a:pt x="2466619" y="1098550"/>
                </a:lnTo>
                <a:close/>
              </a:path>
              <a:path w="3462020" h="1149350">
                <a:moveTo>
                  <a:pt x="2712255" y="1111250"/>
                </a:moveTo>
                <a:lnTo>
                  <a:pt x="2550680" y="1111250"/>
                </a:lnTo>
                <a:lnTo>
                  <a:pt x="2550459" y="1111208"/>
                </a:lnTo>
                <a:lnTo>
                  <a:pt x="2556979" y="1109980"/>
                </a:lnTo>
                <a:lnTo>
                  <a:pt x="2569260" y="1109980"/>
                </a:lnTo>
                <a:lnTo>
                  <a:pt x="2576195" y="1108710"/>
                </a:lnTo>
                <a:lnTo>
                  <a:pt x="2582341" y="1108710"/>
                </a:lnTo>
                <a:lnTo>
                  <a:pt x="2589390" y="1107439"/>
                </a:lnTo>
                <a:lnTo>
                  <a:pt x="2588983" y="1107439"/>
                </a:lnTo>
                <a:lnTo>
                  <a:pt x="2596095" y="1106169"/>
                </a:lnTo>
                <a:lnTo>
                  <a:pt x="2595714" y="1106169"/>
                </a:lnTo>
                <a:lnTo>
                  <a:pt x="2602877" y="1104900"/>
                </a:lnTo>
                <a:lnTo>
                  <a:pt x="2602509" y="1104900"/>
                </a:lnTo>
                <a:lnTo>
                  <a:pt x="2609722" y="1103630"/>
                </a:lnTo>
                <a:lnTo>
                  <a:pt x="2609367" y="1103630"/>
                </a:lnTo>
                <a:lnTo>
                  <a:pt x="2616631" y="1102360"/>
                </a:lnTo>
                <a:lnTo>
                  <a:pt x="2616136" y="1102360"/>
                </a:lnTo>
                <a:lnTo>
                  <a:pt x="2630817" y="1098550"/>
                </a:lnTo>
                <a:lnTo>
                  <a:pt x="2630195" y="1099819"/>
                </a:lnTo>
                <a:lnTo>
                  <a:pt x="2740135" y="1099819"/>
                </a:lnTo>
                <a:lnTo>
                  <a:pt x="2734741" y="1102360"/>
                </a:lnTo>
                <a:lnTo>
                  <a:pt x="2712255" y="1111250"/>
                </a:lnTo>
                <a:close/>
              </a:path>
              <a:path w="3462020" h="1149350">
                <a:moveTo>
                  <a:pt x="2550680" y="1111250"/>
                </a:moveTo>
                <a:lnTo>
                  <a:pt x="2550236" y="1111250"/>
                </a:lnTo>
                <a:lnTo>
                  <a:pt x="2550459" y="1111208"/>
                </a:lnTo>
                <a:lnTo>
                  <a:pt x="2550680" y="1111250"/>
                </a:lnTo>
                <a:close/>
              </a:path>
              <a:path w="3462020" h="1149350">
                <a:moveTo>
                  <a:pt x="2550731" y="1149350"/>
                </a:moveTo>
                <a:lnTo>
                  <a:pt x="2543162" y="1148080"/>
                </a:lnTo>
                <a:lnTo>
                  <a:pt x="2557475" y="1148080"/>
                </a:lnTo>
                <a:lnTo>
                  <a:pt x="2550731" y="1149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39570" y="2022170"/>
            <a:ext cx="3782695" cy="190500"/>
          </a:xfrm>
          <a:custGeom>
            <a:avLst/>
            <a:gdLst/>
            <a:ahLst/>
            <a:cxnLst/>
            <a:rect l="l" t="t" r="r" b="b"/>
            <a:pathLst>
              <a:path w="3782695" h="190500">
                <a:moveTo>
                  <a:pt x="3591648" y="190500"/>
                </a:moveTo>
                <a:lnTo>
                  <a:pt x="3686898" y="95250"/>
                </a:lnTo>
                <a:lnTo>
                  <a:pt x="3591648" y="0"/>
                </a:lnTo>
                <a:lnTo>
                  <a:pt x="3744048" y="76200"/>
                </a:lnTo>
                <a:lnTo>
                  <a:pt x="3710711" y="76200"/>
                </a:lnTo>
                <a:lnTo>
                  <a:pt x="3710711" y="114300"/>
                </a:lnTo>
                <a:lnTo>
                  <a:pt x="3744048" y="114300"/>
                </a:lnTo>
                <a:lnTo>
                  <a:pt x="3591648" y="190500"/>
                </a:lnTo>
                <a:close/>
              </a:path>
              <a:path w="3782695" h="190500">
                <a:moveTo>
                  <a:pt x="3667848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3667848" y="76200"/>
                </a:lnTo>
                <a:lnTo>
                  <a:pt x="3686898" y="95250"/>
                </a:lnTo>
                <a:lnTo>
                  <a:pt x="3667848" y="114300"/>
                </a:lnTo>
                <a:close/>
              </a:path>
              <a:path w="3782695" h="190500">
                <a:moveTo>
                  <a:pt x="3744048" y="114300"/>
                </a:moveTo>
                <a:lnTo>
                  <a:pt x="3710711" y="114300"/>
                </a:lnTo>
                <a:lnTo>
                  <a:pt x="3710711" y="76200"/>
                </a:lnTo>
                <a:lnTo>
                  <a:pt x="3744048" y="76200"/>
                </a:lnTo>
                <a:lnTo>
                  <a:pt x="3782148" y="95250"/>
                </a:lnTo>
                <a:lnTo>
                  <a:pt x="3744048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47648" y="1202270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499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299"/>
                </a:lnTo>
                <a:lnTo>
                  <a:pt x="0" y="190499"/>
                </a:lnTo>
                <a:close/>
              </a:path>
              <a:path w="190500" h="1693545">
                <a:moveTo>
                  <a:pt x="76200" y="114299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49"/>
                </a:lnTo>
                <a:lnTo>
                  <a:pt x="95250" y="95249"/>
                </a:lnTo>
                <a:lnTo>
                  <a:pt x="76200" y="114299"/>
                </a:lnTo>
                <a:close/>
              </a:path>
              <a:path w="190500" h="1693545">
                <a:moveTo>
                  <a:pt x="190500" y="190499"/>
                </a:moveTo>
                <a:lnTo>
                  <a:pt x="114300" y="114299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499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299"/>
                </a:lnTo>
                <a:lnTo>
                  <a:pt x="95250" y="95249"/>
                </a:lnTo>
                <a:lnTo>
                  <a:pt x="114300" y="114299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299"/>
                </a:moveTo>
                <a:lnTo>
                  <a:pt x="95250" y="95249"/>
                </a:lnTo>
                <a:lnTo>
                  <a:pt x="114300" y="95249"/>
                </a:lnTo>
                <a:lnTo>
                  <a:pt x="1143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00459" y="1934362"/>
            <a:ext cx="313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t/</a:t>
            </a:r>
            <a:r>
              <a:rPr dirty="0" sz="2400" b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5286" y="1855089"/>
            <a:ext cx="188823" cy="268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0452" y="1569199"/>
            <a:ext cx="3462020" cy="1149350"/>
          </a:xfrm>
          <a:custGeom>
            <a:avLst/>
            <a:gdLst/>
            <a:ahLst/>
            <a:cxnLst/>
            <a:rect l="l" t="t" r="r" b="b"/>
            <a:pathLst>
              <a:path w="3462020" h="1149350">
                <a:moveTo>
                  <a:pt x="24904" y="563880"/>
                </a:moveTo>
                <a:lnTo>
                  <a:pt x="57607" y="485140"/>
                </a:lnTo>
                <a:lnTo>
                  <a:pt x="115214" y="435610"/>
                </a:lnTo>
                <a:lnTo>
                  <a:pt x="201637" y="363220"/>
                </a:lnTo>
                <a:lnTo>
                  <a:pt x="230428" y="340360"/>
                </a:lnTo>
                <a:lnTo>
                  <a:pt x="259194" y="316230"/>
                </a:lnTo>
                <a:lnTo>
                  <a:pt x="374129" y="228600"/>
                </a:lnTo>
                <a:lnTo>
                  <a:pt x="431457" y="187960"/>
                </a:lnTo>
                <a:lnTo>
                  <a:pt x="488581" y="149860"/>
                </a:lnTo>
                <a:lnTo>
                  <a:pt x="531406" y="124460"/>
                </a:lnTo>
                <a:lnTo>
                  <a:pt x="545465" y="115570"/>
                </a:lnTo>
                <a:lnTo>
                  <a:pt x="616826" y="77470"/>
                </a:lnTo>
                <a:lnTo>
                  <a:pt x="673620" y="52070"/>
                </a:lnTo>
                <a:lnTo>
                  <a:pt x="687476" y="46990"/>
                </a:lnTo>
                <a:lnTo>
                  <a:pt x="701967" y="40640"/>
                </a:lnTo>
                <a:lnTo>
                  <a:pt x="730275" y="30480"/>
                </a:lnTo>
                <a:lnTo>
                  <a:pt x="758558" y="22860"/>
                </a:lnTo>
                <a:lnTo>
                  <a:pt x="772680" y="17780"/>
                </a:lnTo>
                <a:lnTo>
                  <a:pt x="786803" y="15240"/>
                </a:lnTo>
                <a:lnTo>
                  <a:pt x="800900" y="11430"/>
                </a:lnTo>
                <a:lnTo>
                  <a:pt x="843165" y="3810"/>
                </a:lnTo>
                <a:lnTo>
                  <a:pt x="885304" y="0"/>
                </a:lnTo>
                <a:lnTo>
                  <a:pt x="941578" y="0"/>
                </a:lnTo>
                <a:lnTo>
                  <a:pt x="954913" y="1270"/>
                </a:lnTo>
                <a:lnTo>
                  <a:pt x="1011008" y="11430"/>
                </a:lnTo>
                <a:lnTo>
                  <a:pt x="1038364" y="19050"/>
                </a:lnTo>
                <a:lnTo>
                  <a:pt x="1051458" y="24130"/>
                </a:lnTo>
                <a:lnTo>
                  <a:pt x="1065479" y="29210"/>
                </a:lnTo>
                <a:lnTo>
                  <a:pt x="1089026" y="38100"/>
                </a:lnTo>
                <a:lnTo>
                  <a:pt x="887463" y="38100"/>
                </a:lnTo>
                <a:lnTo>
                  <a:pt x="873950" y="39370"/>
                </a:lnTo>
                <a:lnTo>
                  <a:pt x="874471" y="39370"/>
                </a:lnTo>
                <a:lnTo>
                  <a:pt x="860932" y="40640"/>
                </a:lnTo>
                <a:lnTo>
                  <a:pt x="861441" y="40640"/>
                </a:lnTo>
                <a:lnTo>
                  <a:pt x="847877" y="41910"/>
                </a:lnTo>
                <a:lnTo>
                  <a:pt x="848360" y="41910"/>
                </a:lnTo>
                <a:lnTo>
                  <a:pt x="834771" y="44450"/>
                </a:lnTo>
                <a:lnTo>
                  <a:pt x="835240" y="44450"/>
                </a:lnTo>
                <a:lnTo>
                  <a:pt x="828427" y="45720"/>
                </a:lnTo>
                <a:lnTo>
                  <a:pt x="822071" y="45720"/>
                </a:lnTo>
                <a:lnTo>
                  <a:pt x="808431" y="49530"/>
                </a:lnTo>
                <a:lnTo>
                  <a:pt x="808863" y="49530"/>
                </a:lnTo>
                <a:lnTo>
                  <a:pt x="795197" y="52070"/>
                </a:lnTo>
                <a:lnTo>
                  <a:pt x="795616" y="52070"/>
                </a:lnTo>
                <a:lnTo>
                  <a:pt x="781926" y="55880"/>
                </a:lnTo>
                <a:lnTo>
                  <a:pt x="782319" y="55880"/>
                </a:lnTo>
                <a:lnTo>
                  <a:pt x="768604" y="58420"/>
                </a:lnTo>
                <a:lnTo>
                  <a:pt x="768997" y="58420"/>
                </a:lnTo>
                <a:lnTo>
                  <a:pt x="758682" y="62230"/>
                </a:lnTo>
                <a:lnTo>
                  <a:pt x="755624" y="62230"/>
                </a:lnTo>
                <a:lnTo>
                  <a:pt x="741845" y="67310"/>
                </a:lnTo>
                <a:lnTo>
                  <a:pt x="742213" y="67310"/>
                </a:lnTo>
                <a:lnTo>
                  <a:pt x="731859" y="71120"/>
                </a:lnTo>
                <a:lnTo>
                  <a:pt x="728751" y="71120"/>
                </a:lnTo>
                <a:lnTo>
                  <a:pt x="714933" y="76200"/>
                </a:lnTo>
                <a:lnTo>
                  <a:pt x="715263" y="76200"/>
                </a:lnTo>
                <a:lnTo>
                  <a:pt x="701421" y="81280"/>
                </a:lnTo>
                <a:lnTo>
                  <a:pt x="701738" y="81280"/>
                </a:lnTo>
                <a:lnTo>
                  <a:pt x="687882" y="87630"/>
                </a:lnTo>
                <a:lnTo>
                  <a:pt x="688174" y="87630"/>
                </a:lnTo>
                <a:lnTo>
                  <a:pt x="674293" y="92710"/>
                </a:lnTo>
                <a:lnTo>
                  <a:pt x="674573" y="92710"/>
                </a:lnTo>
                <a:lnTo>
                  <a:pt x="660666" y="99060"/>
                </a:lnTo>
                <a:lnTo>
                  <a:pt x="660946" y="99060"/>
                </a:lnTo>
                <a:lnTo>
                  <a:pt x="647014" y="105410"/>
                </a:lnTo>
                <a:lnTo>
                  <a:pt x="647280" y="105410"/>
                </a:lnTo>
                <a:lnTo>
                  <a:pt x="633336" y="111760"/>
                </a:lnTo>
                <a:lnTo>
                  <a:pt x="633577" y="111760"/>
                </a:lnTo>
                <a:lnTo>
                  <a:pt x="619607" y="119380"/>
                </a:lnTo>
                <a:lnTo>
                  <a:pt x="619848" y="119380"/>
                </a:lnTo>
                <a:lnTo>
                  <a:pt x="605866" y="125730"/>
                </a:lnTo>
                <a:lnTo>
                  <a:pt x="606082" y="125730"/>
                </a:lnTo>
                <a:lnTo>
                  <a:pt x="592074" y="133350"/>
                </a:lnTo>
                <a:lnTo>
                  <a:pt x="592289" y="133350"/>
                </a:lnTo>
                <a:lnTo>
                  <a:pt x="578269" y="140970"/>
                </a:lnTo>
                <a:lnTo>
                  <a:pt x="578472" y="140970"/>
                </a:lnTo>
                <a:lnTo>
                  <a:pt x="564426" y="148590"/>
                </a:lnTo>
                <a:lnTo>
                  <a:pt x="564629" y="148590"/>
                </a:lnTo>
                <a:lnTo>
                  <a:pt x="550557" y="156210"/>
                </a:lnTo>
                <a:lnTo>
                  <a:pt x="550748" y="156210"/>
                </a:lnTo>
                <a:lnTo>
                  <a:pt x="536663" y="165100"/>
                </a:lnTo>
                <a:lnTo>
                  <a:pt x="536841" y="165100"/>
                </a:lnTo>
                <a:lnTo>
                  <a:pt x="522744" y="173990"/>
                </a:lnTo>
                <a:lnTo>
                  <a:pt x="522922" y="173990"/>
                </a:lnTo>
                <a:lnTo>
                  <a:pt x="510817" y="181610"/>
                </a:lnTo>
                <a:lnTo>
                  <a:pt x="509041" y="181610"/>
                </a:lnTo>
                <a:lnTo>
                  <a:pt x="480771" y="200660"/>
                </a:lnTo>
                <a:lnTo>
                  <a:pt x="481063" y="200660"/>
                </a:lnTo>
                <a:lnTo>
                  <a:pt x="452729" y="219710"/>
                </a:lnTo>
                <a:lnTo>
                  <a:pt x="452983" y="219710"/>
                </a:lnTo>
                <a:lnTo>
                  <a:pt x="424599" y="238760"/>
                </a:lnTo>
                <a:lnTo>
                  <a:pt x="424827" y="238760"/>
                </a:lnTo>
                <a:lnTo>
                  <a:pt x="396392" y="259080"/>
                </a:lnTo>
                <a:lnTo>
                  <a:pt x="396595" y="259080"/>
                </a:lnTo>
                <a:lnTo>
                  <a:pt x="368109" y="280670"/>
                </a:lnTo>
                <a:lnTo>
                  <a:pt x="368300" y="280670"/>
                </a:lnTo>
                <a:lnTo>
                  <a:pt x="339763" y="302260"/>
                </a:lnTo>
                <a:lnTo>
                  <a:pt x="339928" y="302260"/>
                </a:lnTo>
                <a:lnTo>
                  <a:pt x="311353" y="323850"/>
                </a:lnTo>
                <a:lnTo>
                  <a:pt x="311505" y="323850"/>
                </a:lnTo>
                <a:lnTo>
                  <a:pt x="282892" y="346710"/>
                </a:lnTo>
                <a:lnTo>
                  <a:pt x="283019" y="346710"/>
                </a:lnTo>
                <a:lnTo>
                  <a:pt x="254368" y="369570"/>
                </a:lnTo>
                <a:lnTo>
                  <a:pt x="225806" y="392430"/>
                </a:lnTo>
                <a:lnTo>
                  <a:pt x="197205" y="416560"/>
                </a:lnTo>
                <a:lnTo>
                  <a:pt x="168554" y="440690"/>
                </a:lnTo>
                <a:lnTo>
                  <a:pt x="139877" y="464820"/>
                </a:lnTo>
                <a:lnTo>
                  <a:pt x="82423" y="514350"/>
                </a:lnTo>
                <a:lnTo>
                  <a:pt x="24904" y="563880"/>
                </a:lnTo>
                <a:close/>
              </a:path>
              <a:path w="3462020" h="1149350">
                <a:moveTo>
                  <a:pt x="1064717" y="69850"/>
                </a:moveTo>
                <a:lnTo>
                  <a:pt x="1051687" y="64770"/>
                </a:lnTo>
                <a:lnTo>
                  <a:pt x="1052156" y="64770"/>
                </a:lnTo>
                <a:lnTo>
                  <a:pt x="1039088" y="59690"/>
                </a:lnTo>
                <a:lnTo>
                  <a:pt x="1039583" y="59690"/>
                </a:lnTo>
                <a:lnTo>
                  <a:pt x="1026490" y="55880"/>
                </a:lnTo>
                <a:lnTo>
                  <a:pt x="1027010" y="55880"/>
                </a:lnTo>
                <a:lnTo>
                  <a:pt x="1013891" y="52070"/>
                </a:lnTo>
                <a:lnTo>
                  <a:pt x="1014437" y="52070"/>
                </a:lnTo>
                <a:lnTo>
                  <a:pt x="1001280" y="48260"/>
                </a:lnTo>
                <a:lnTo>
                  <a:pt x="1001852" y="48260"/>
                </a:lnTo>
                <a:lnTo>
                  <a:pt x="988656" y="45720"/>
                </a:lnTo>
                <a:lnTo>
                  <a:pt x="989253" y="45720"/>
                </a:lnTo>
                <a:lnTo>
                  <a:pt x="976033" y="43180"/>
                </a:lnTo>
                <a:lnTo>
                  <a:pt x="976655" y="43180"/>
                </a:lnTo>
                <a:lnTo>
                  <a:pt x="963396" y="40640"/>
                </a:lnTo>
                <a:lnTo>
                  <a:pt x="964044" y="40640"/>
                </a:lnTo>
                <a:lnTo>
                  <a:pt x="950747" y="39370"/>
                </a:lnTo>
                <a:lnTo>
                  <a:pt x="951407" y="39370"/>
                </a:lnTo>
                <a:lnTo>
                  <a:pt x="938072" y="38100"/>
                </a:lnTo>
                <a:lnTo>
                  <a:pt x="1089026" y="38100"/>
                </a:lnTo>
                <a:lnTo>
                  <a:pt x="1092390" y="39370"/>
                </a:lnTo>
                <a:lnTo>
                  <a:pt x="1132344" y="58420"/>
                </a:lnTo>
                <a:lnTo>
                  <a:pt x="1145578" y="66040"/>
                </a:lnTo>
                <a:lnTo>
                  <a:pt x="1150851" y="68580"/>
                </a:lnTo>
                <a:lnTo>
                  <a:pt x="1064272" y="68580"/>
                </a:lnTo>
                <a:lnTo>
                  <a:pt x="1064717" y="69850"/>
                </a:lnTo>
                <a:close/>
              </a:path>
              <a:path w="3462020" h="1149350">
                <a:moveTo>
                  <a:pt x="821613" y="46990"/>
                </a:moveTo>
                <a:lnTo>
                  <a:pt x="822071" y="45720"/>
                </a:lnTo>
                <a:lnTo>
                  <a:pt x="828427" y="45720"/>
                </a:lnTo>
                <a:lnTo>
                  <a:pt x="821613" y="46990"/>
                </a:lnTo>
                <a:close/>
              </a:path>
              <a:path w="3462020" h="1149350">
                <a:moveTo>
                  <a:pt x="755243" y="63500"/>
                </a:moveTo>
                <a:lnTo>
                  <a:pt x="755624" y="62230"/>
                </a:lnTo>
                <a:lnTo>
                  <a:pt x="758682" y="62230"/>
                </a:lnTo>
                <a:lnTo>
                  <a:pt x="755243" y="63500"/>
                </a:lnTo>
                <a:close/>
              </a:path>
              <a:path w="3462020" h="1149350">
                <a:moveTo>
                  <a:pt x="1190231" y="137160"/>
                </a:moveTo>
                <a:lnTo>
                  <a:pt x="1177442" y="128270"/>
                </a:lnTo>
                <a:lnTo>
                  <a:pt x="1177696" y="128270"/>
                </a:lnTo>
                <a:lnTo>
                  <a:pt x="1164882" y="120650"/>
                </a:lnTo>
                <a:lnTo>
                  <a:pt x="1165148" y="120650"/>
                </a:lnTo>
                <a:lnTo>
                  <a:pt x="1152321" y="113030"/>
                </a:lnTo>
                <a:lnTo>
                  <a:pt x="1152601" y="113030"/>
                </a:lnTo>
                <a:lnTo>
                  <a:pt x="1139748" y="105410"/>
                </a:lnTo>
                <a:lnTo>
                  <a:pt x="1140053" y="105410"/>
                </a:lnTo>
                <a:lnTo>
                  <a:pt x="1127188" y="99060"/>
                </a:lnTo>
                <a:lnTo>
                  <a:pt x="1127506" y="99060"/>
                </a:lnTo>
                <a:lnTo>
                  <a:pt x="1114602" y="92710"/>
                </a:lnTo>
                <a:lnTo>
                  <a:pt x="1114958" y="92710"/>
                </a:lnTo>
                <a:lnTo>
                  <a:pt x="1102029" y="86360"/>
                </a:lnTo>
                <a:lnTo>
                  <a:pt x="1102398" y="86360"/>
                </a:lnTo>
                <a:lnTo>
                  <a:pt x="1089444" y="80010"/>
                </a:lnTo>
                <a:lnTo>
                  <a:pt x="1089837" y="80010"/>
                </a:lnTo>
                <a:lnTo>
                  <a:pt x="1076871" y="74930"/>
                </a:lnTo>
                <a:lnTo>
                  <a:pt x="1077277" y="74930"/>
                </a:lnTo>
                <a:lnTo>
                  <a:pt x="1064272" y="68580"/>
                </a:lnTo>
                <a:lnTo>
                  <a:pt x="1150851" y="68580"/>
                </a:lnTo>
                <a:lnTo>
                  <a:pt x="1158760" y="72390"/>
                </a:lnTo>
                <a:lnTo>
                  <a:pt x="1184986" y="87630"/>
                </a:lnTo>
                <a:lnTo>
                  <a:pt x="1198054" y="96520"/>
                </a:lnTo>
                <a:lnTo>
                  <a:pt x="1211072" y="104140"/>
                </a:lnTo>
                <a:lnTo>
                  <a:pt x="1249921" y="130810"/>
                </a:lnTo>
                <a:lnTo>
                  <a:pt x="1256404" y="135890"/>
                </a:lnTo>
                <a:lnTo>
                  <a:pt x="1190002" y="135890"/>
                </a:lnTo>
                <a:lnTo>
                  <a:pt x="1190231" y="137160"/>
                </a:lnTo>
                <a:close/>
              </a:path>
              <a:path w="3462020" h="1149350">
                <a:moveTo>
                  <a:pt x="728408" y="72390"/>
                </a:moveTo>
                <a:lnTo>
                  <a:pt x="728751" y="71120"/>
                </a:lnTo>
                <a:lnTo>
                  <a:pt x="731859" y="71120"/>
                </a:lnTo>
                <a:lnTo>
                  <a:pt x="728408" y="72390"/>
                </a:lnTo>
                <a:close/>
              </a:path>
              <a:path w="3462020" h="1149350">
                <a:moveTo>
                  <a:pt x="1265516" y="190500"/>
                </a:moveTo>
                <a:lnTo>
                  <a:pt x="1240129" y="171450"/>
                </a:lnTo>
                <a:lnTo>
                  <a:pt x="1240383" y="171450"/>
                </a:lnTo>
                <a:lnTo>
                  <a:pt x="1227658" y="162560"/>
                </a:lnTo>
                <a:lnTo>
                  <a:pt x="1227848" y="162560"/>
                </a:lnTo>
                <a:lnTo>
                  <a:pt x="1215110" y="153670"/>
                </a:lnTo>
                <a:lnTo>
                  <a:pt x="1215313" y="153670"/>
                </a:lnTo>
                <a:lnTo>
                  <a:pt x="1202563" y="144780"/>
                </a:lnTo>
                <a:lnTo>
                  <a:pt x="1202778" y="144780"/>
                </a:lnTo>
                <a:lnTo>
                  <a:pt x="1190002" y="135890"/>
                </a:lnTo>
                <a:lnTo>
                  <a:pt x="1256404" y="135890"/>
                </a:lnTo>
                <a:lnTo>
                  <a:pt x="1262888" y="140970"/>
                </a:lnTo>
                <a:lnTo>
                  <a:pt x="1314157" y="179070"/>
                </a:lnTo>
                <a:lnTo>
                  <a:pt x="1326902" y="189230"/>
                </a:lnTo>
                <a:lnTo>
                  <a:pt x="1265224" y="189230"/>
                </a:lnTo>
                <a:lnTo>
                  <a:pt x="1265516" y="190500"/>
                </a:lnTo>
                <a:close/>
              </a:path>
              <a:path w="3462020" h="1149350">
                <a:moveTo>
                  <a:pt x="508800" y="182880"/>
                </a:moveTo>
                <a:lnTo>
                  <a:pt x="509041" y="181610"/>
                </a:lnTo>
                <a:lnTo>
                  <a:pt x="510817" y="181610"/>
                </a:lnTo>
                <a:lnTo>
                  <a:pt x="508800" y="182880"/>
                </a:lnTo>
                <a:close/>
              </a:path>
              <a:path w="3462020" h="1149350">
                <a:moveTo>
                  <a:pt x="1758746" y="593090"/>
                </a:moveTo>
                <a:lnTo>
                  <a:pt x="1745996" y="582930"/>
                </a:lnTo>
                <a:lnTo>
                  <a:pt x="1746224" y="582930"/>
                </a:lnTo>
                <a:lnTo>
                  <a:pt x="1733461" y="574040"/>
                </a:lnTo>
                <a:lnTo>
                  <a:pt x="1733715" y="574040"/>
                </a:lnTo>
                <a:lnTo>
                  <a:pt x="1720938" y="565150"/>
                </a:lnTo>
                <a:lnTo>
                  <a:pt x="1682127" y="538480"/>
                </a:lnTo>
                <a:lnTo>
                  <a:pt x="1669173" y="528320"/>
                </a:lnTo>
                <a:lnTo>
                  <a:pt x="1643507" y="509270"/>
                </a:lnTo>
                <a:lnTo>
                  <a:pt x="1617929" y="488950"/>
                </a:lnTo>
                <a:lnTo>
                  <a:pt x="1592453" y="467360"/>
                </a:lnTo>
                <a:lnTo>
                  <a:pt x="1567053" y="447040"/>
                </a:lnTo>
                <a:lnTo>
                  <a:pt x="1541729" y="425450"/>
                </a:lnTo>
                <a:lnTo>
                  <a:pt x="1516443" y="402590"/>
                </a:lnTo>
                <a:lnTo>
                  <a:pt x="1466088" y="359410"/>
                </a:lnTo>
                <a:lnTo>
                  <a:pt x="1415770" y="314960"/>
                </a:lnTo>
                <a:lnTo>
                  <a:pt x="1390662" y="293370"/>
                </a:lnTo>
                <a:lnTo>
                  <a:pt x="1365567" y="271780"/>
                </a:lnTo>
                <a:lnTo>
                  <a:pt x="1340485" y="250190"/>
                </a:lnTo>
                <a:lnTo>
                  <a:pt x="1340637" y="250190"/>
                </a:lnTo>
                <a:lnTo>
                  <a:pt x="1315402" y="229870"/>
                </a:lnTo>
                <a:lnTo>
                  <a:pt x="1315605" y="229870"/>
                </a:lnTo>
                <a:lnTo>
                  <a:pt x="1290307" y="209550"/>
                </a:lnTo>
                <a:lnTo>
                  <a:pt x="1290561" y="209550"/>
                </a:lnTo>
                <a:lnTo>
                  <a:pt x="1265224" y="189230"/>
                </a:lnTo>
                <a:lnTo>
                  <a:pt x="1326902" y="189230"/>
                </a:lnTo>
                <a:lnTo>
                  <a:pt x="1339646" y="199390"/>
                </a:lnTo>
                <a:lnTo>
                  <a:pt x="1440916" y="285750"/>
                </a:lnTo>
                <a:lnTo>
                  <a:pt x="1491234" y="330200"/>
                </a:lnTo>
                <a:lnTo>
                  <a:pt x="1541564" y="374650"/>
                </a:lnTo>
                <a:lnTo>
                  <a:pt x="1566672" y="396240"/>
                </a:lnTo>
                <a:lnTo>
                  <a:pt x="1591792" y="417830"/>
                </a:lnTo>
                <a:lnTo>
                  <a:pt x="1591652" y="417830"/>
                </a:lnTo>
                <a:lnTo>
                  <a:pt x="1616913" y="438150"/>
                </a:lnTo>
                <a:lnTo>
                  <a:pt x="1616735" y="438150"/>
                </a:lnTo>
                <a:lnTo>
                  <a:pt x="1642033" y="459740"/>
                </a:lnTo>
                <a:lnTo>
                  <a:pt x="1643402" y="459740"/>
                </a:lnTo>
                <a:lnTo>
                  <a:pt x="1667167" y="478790"/>
                </a:lnTo>
                <a:lnTo>
                  <a:pt x="1666900" y="478790"/>
                </a:lnTo>
                <a:lnTo>
                  <a:pt x="1692313" y="497840"/>
                </a:lnTo>
                <a:lnTo>
                  <a:pt x="1692084" y="497840"/>
                </a:lnTo>
                <a:lnTo>
                  <a:pt x="1704809" y="508000"/>
                </a:lnTo>
                <a:lnTo>
                  <a:pt x="1704644" y="508000"/>
                </a:lnTo>
                <a:lnTo>
                  <a:pt x="1717395" y="516890"/>
                </a:lnTo>
                <a:lnTo>
                  <a:pt x="1717217" y="516890"/>
                </a:lnTo>
                <a:lnTo>
                  <a:pt x="1729981" y="525780"/>
                </a:lnTo>
                <a:lnTo>
                  <a:pt x="1729778" y="525780"/>
                </a:lnTo>
                <a:lnTo>
                  <a:pt x="1742592" y="534670"/>
                </a:lnTo>
                <a:lnTo>
                  <a:pt x="1768614" y="552450"/>
                </a:lnTo>
                <a:lnTo>
                  <a:pt x="1781581" y="562610"/>
                </a:lnTo>
                <a:lnTo>
                  <a:pt x="1794497" y="571500"/>
                </a:lnTo>
                <a:lnTo>
                  <a:pt x="1820252" y="591820"/>
                </a:lnTo>
                <a:lnTo>
                  <a:pt x="1758530" y="591820"/>
                </a:lnTo>
                <a:lnTo>
                  <a:pt x="1758746" y="593090"/>
                </a:lnTo>
                <a:close/>
              </a:path>
              <a:path w="3462020" h="1149350">
                <a:moveTo>
                  <a:pt x="1643402" y="459740"/>
                </a:moveTo>
                <a:lnTo>
                  <a:pt x="1642033" y="459740"/>
                </a:lnTo>
                <a:lnTo>
                  <a:pt x="1641817" y="458470"/>
                </a:lnTo>
                <a:lnTo>
                  <a:pt x="1643402" y="459740"/>
                </a:lnTo>
                <a:close/>
              </a:path>
              <a:path w="3462020" h="1149350">
                <a:moveTo>
                  <a:pt x="2886337" y="1018540"/>
                </a:moveTo>
                <a:lnTo>
                  <a:pt x="2813697" y="1018540"/>
                </a:lnTo>
                <a:lnTo>
                  <a:pt x="2830017" y="1008380"/>
                </a:lnTo>
                <a:lnTo>
                  <a:pt x="2829788" y="1008380"/>
                </a:lnTo>
                <a:lnTo>
                  <a:pt x="2846158" y="998220"/>
                </a:lnTo>
                <a:lnTo>
                  <a:pt x="2845955" y="998220"/>
                </a:lnTo>
                <a:lnTo>
                  <a:pt x="2862351" y="988060"/>
                </a:lnTo>
                <a:lnTo>
                  <a:pt x="2862160" y="988060"/>
                </a:lnTo>
                <a:lnTo>
                  <a:pt x="2878569" y="977900"/>
                </a:lnTo>
                <a:lnTo>
                  <a:pt x="2878391" y="977900"/>
                </a:lnTo>
                <a:lnTo>
                  <a:pt x="2894825" y="966470"/>
                </a:lnTo>
                <a:lnTo>
                  <a:pt x="2894660" y="966470"/>
                </a:lnTo>
                <a:lnTo>
                  <a:pt x="2911094" y="956310"/>
                </a:lnTo>
                <a:lnTo>
                  <a:pt x="2910941" y="956310"/>
                </a:lnTo>
                <a:lnTo>
                  <a:pt x="2927362" y="944880"/>
                </a:lnTo>
                <a:lnTo>
                  <a:pt x="2927222" y="944880"/>
                </a:lnTo>
                <a:lnTo>
                  <a:pt x="2943631" y="933450"/>
                </a:lnTo>
                <a:lnTo>
                  <a:pt x="2943428" y="933450"/>
                </a:lnTo>
                <a:lnTo>
                  <a:pt x="2976130" y="909320"/>
                </a:lnTo>
                <a:lnTo>
                  <a:pt x="2975889" y="909320"/>
                </a:lnTo>
                <a:lnTo>
                  <a:pt x="3008363" y="885190"/>
                </a:lnTo>
                <a:lnTo>
                  <a:pt x="3008160" y="885190"/>
                </a:lnTo>
                <a:lnTo>
                  <a:pt x="3040329" y="861060"/>
                </a:lnTo>
                <a:lnTo>
                  <a:pt x="3040151" y="861060"/>
                </a:lnTo>
                <a:lnTo>
                  <a:pt x="3071926" y="835660"/>
                </a:lnTo>
                <a:lnTo>
                  <a:pt x="3071774" y="835660"/>
                </a:lnTo>
                <a:lnTo>
                  <a:pt x="3103054" y="811530"/>
                </a:lnTo>
                <a:lnTo>
                  <a:pt x="3133623" y="786130"/>
                </a:lnTo>
                <a:lnTo>
                  <a:pt x="3163544" y="760730"/>
                </a:lnTo>
                <a:lnTo>
                  <a:pt x="3221126" y="712470"/>
                </a:lnTo>
                <a:lnTo>
                  <a:pt x="3324555" y="624840"/>
                </a:lnTo>
                <a:lnTo>
                  <a:pt x="3347504" y="605790"/>
                </a:lnTo>
                <a:lnTo>
                  <a:pt x="3389337" y="571500"/>
                </a:lnTo>
                <a:lnTo>
                  <a:pt x="3425228" y="544830"/>
                </a:lnTo>
                <a:lnTo>
                  <a:pt x="3432937" y="538480"/>
                </a:lnTo>
                <a:lnTo>
                  <a:pt x="3440556" y="533400"/>
                </a:lnTo>
                <a:lnTo>
                  <a:pt x="3461588" y="565150"/>
                </a:lnTo>
                <a:lnTo>
                  <a:pt x="3454323" y="570230"/>
                </a:lnTo>
                <a:lnTo>
                  <a:pt x="3454679" y="570230"/>
                </a:lnTo>
                <a:lnTo>
                  <a:pt x="3446957" y="575310"/>
                </a:lnTo>
                <a:lnTo>
                  <a:pt x="3447364" y="575310"/>
                </a:lnTo>
                <a:lnTo>
                  <a:pt x="3430638" y="588010"/>
                </a:lnTo>
                <a:lnTo>
                  <a:pt x="3431019" y="588010"/>
                </a:lnTo>
                <a:lnTo>
                  <a:pt x="3412642" y="601980"/>
                </a:lnTo>
                <a:lnTo>
                  <a:pt x="3412909" y="601980"/>
                </a:lnTo>
                <a:lnTo>
                  <a:pt x="3392957" y="617220"/>
                </a:lnTo>
                <a:lnTo>
                  <a:pt x="3393135" y="617220"/>
                </a:lnTo>
                <a:lnTo>
                  <a:pt x="3371697" y="635000"/>
                </a:lnTo>
                <a:lnTo>
                  <a:pt x="3349002" y="654050"/>
                </a:lnTo>
                <a:lnTo>
                  <a:pt x="3299650" y="695960"/>
                </a:lnTo>
                <a:lnTo>
                  <a:pt x="3245675" y="741680"/>
                </a:lnTo>
                <a:lnTo>
                  <a:pt x="3157753" y="815340"/>
                </a:lnTo>
                <a:lnTo>
                  <a:pt x="3126930" y="840740"/>
                </a:lnTo>
                <a:lnTo>
                  <a:pt x="3095497" y="866140"/>
                </a:lnTo>
                <a:lnTo>
                  <a:pt x="3063557" y="891540"/>
                </a:lnTo>
                <a:lnTo>
                  <a:pt x="3031197" y="915670"/>
                </a:lnTo>
                <a:lnTo>
                  <a:pt x="2998482" y="941070"/>
                </a:lnTo>
                <a:lnTo>
                  <a:pt x="2965589" y="963930"/>
                </a:lnTo>
                <a:lnTo>
                  <a:pt x="2949041" y="976630"/>
                </a:lnTo>
                <a:lnTo>
                  <a:pt x="2932468" y="988060"/>
                </a:lnTo>
                <a:lnTo>
                  <a:pt x="2915869" y="998220"/>
                </a:lnTo>
                <a:lnTo>
                  <a:pt x="2886337" y="1018540"/>
                </a:lnTo>
                <a:close/>
              </a:path>
              <a:path w="3462020" h="1149350">
                <a:moveTo>
                  <a:pt x="2572118" y="1148080"/>
                </a:moveTo>
                <a:lnTo>
                  <a:pt x="2521902" y="1148080"/>
                </a:lnTo>
                <a:lnTo>
                  <a:pt x="2507615" y="1145540"/>
                </a:lnTo>
                <a:lnTo>
                  <a:pt x="2494318" y="1144270"/>
                </a:lnTo>
                <a:lnTo>
                  <a:pt x="2480322" y="1141730"/>
                </a:lnTo>
                <a:lnTo>
                  <a:pt x="2465730" y="1137920"/>
                </a:lnTo>
                <a:lnTo>
                  <a:pt x="2438158" y="1130300"/>
                </a:lnTo>
                <a:lnTo>
                  <a:pt x="2424455" y="1125220"/>
                </a:lnTo>
                <a:lnTo>
                  <a:pt x="2411361" y="1121410"/>
                </a:lnTo>
                <a:lnTo>
                  <a:pt x="2397264" y="1115060"/>
                </a:lnTo>
                <a:lnTo>
                  <a:pt x="2389075" y="1111208"/>
                </a:lnTo>
                <a:lnTo>
                  <a:pt x="2356942" y="1096010"/>
                </a:lnTo>
                <a:lnTo>
                  <a:pt x="2343607" y="1088390"/>
                </a:lnTo>
                <a:lnTo>
                  <a:pt x="2330322" y="1082040"/>
                </a:lnTo>
                <a:lnTo>
                  <a:pt x="2317089" y="1073150"/>
                </a:lnTo>
                <a:lnTo>
                  <a:pt x="2303907" y="1065530"/>
                </a:lnTo>
                <a:lnTo>
                  <a:pt x="2251608" y="1029970"/>
                </a:lnTo>
                <a:lnTo>
                  <a:pt x="2199830" y="989330"/>
                </a:lnTo>
                <a:lnTo>
                  <a:pt x="2148611" y="946150"/>
                </a:lnTo>
                <a:lnTo>
                  <a:pt x="2097760" y="900430"/>
                </a:lnTo>
                <a:lnTo>
                  <a:pt x="1971675" y="779780"/>
                </a:lnTo>
                <a:lnTo>
                  <a:pt x="1946541" y="755650"/>
                </a:lnTo>
                <a:lnTo>
                  <a:pt x="1921433" y="732790"/>
                </a:lnTo>
                <a:lnTo>
                  <a:pt x="1896351" y="708660"/>
                </a:lnTo>
                <a:lnTo>
                  <a:pt x="1896491" y="708660"/>
                </a:lnTo>
                <a:lnTo>
                  <a:pt x="1871268" y="685800"/>
                </a:lnTo>
                <a:lnTo>
                  <a:pt x="1871446" y="685800"/>
                </a:lnTo>
                <a:lnTo>
                  <a:pt x="1846199" y="664210"/>
                </a:lnTo>
                <a:lnTo>
                  <a:pt x="1846427" y="664210"/>
                </a:lnTo>
                <a:lnTo>
                  <a:pt x="1821116" y="642620"/>
                </a:lnTo>
                <a:lnTo>
                  <a:pt x="1821319" y="642620"/>
                </a:lnTo>
                <a:lnTo>
                  <a:pt x="1808657" y="632460"/>
                </a:lnTo>
                <a:lnTo>
                  <a:pt x="1808810" y="632460"/>
                </a:lnTo>
                <a:lnTo>
                  <a:pt x="1796122" y="622300"/>
                </a:lnTo>
                <a:lnTo>
                  <a:pt x="1796288" y="622300"/>
                </a:lnTo>
                <a:lnTo>
                  <a:pt x="1783588" y="612140"/>
                </a:lnTo>
                <a:lnTo>
                  <a:pt x="1783778" y="612140"/>
                </a:lnTo>
                <a:lnTo>
                  <a:pt x="1771065" y="601980"/>
                </a:lnTo>
                <a:lnTo>
                  <a:pt x="1771256" y="601980"/>
                </a:lnTo>
                <a:lnTo>
                  <a:pt x="1758530" y="591820"/>
                </a:lnTo>
                <a:lnTo>
                  <a:pt x="1820252" y="591820"/>
                </a:lnTo>
                <a:lnTo>
                  <a:pt x="1833092" y="603250"/>
                </a:lnTo>
                <a:lnTo>
                  <a:pt x="1845957" y="613410"/>
                </a:lnTo>
                <a:lnTo>
                  <a:pt x="1871497" y="635000"/>
                </a:lnTo>
                <a:lnTo>
                  <a:pt x="1922310" y="680720"/>
                </a:lnTo>
                <a:lnTo>
                  <a:pt x="2048370" y="801370"/>
                </a:lnTo>
                <a:lnTo>
                  <a:pt x="2098675" y="848360"/>
                </a:lnTo>
                <a:lnTo>
                  <a:pt x="2098535" y="848360"/>
                </a:lnTo>
                <a:lnTo>
                  <a:pt x="2123757" y="872490"/>
                </a:lnTo>
                <a:lnTo>
                  <a:pt x="2123617" y="872490"/>
                </a:lnTo>
                <a:lnTo>
                  <a:pt x="2148865" y="895350"/>
                </a:lnTo>
                <a:lnTo>
                  <a:pt x="2148687" y="895350"/>
                </a:lnTo>
                <a:lnTo>
                  <a:pt x="2173973" y="916940"/>
                </a:lnTo>
                <a:lnTo>
                  <a:pt x="2173744" y="916940"/>
                </a:lnTo>
                <a:lnTo>
                  <a:pt x="2199081" y="939800"/>
                </a:lnTo>
                <a:lnTo>
                  <a:pt x="2200307" y="939800"/>
                </a:lnTo>
                <a:lnTo>
                  <a:pt x="2224201" y="960120"/>
                </a:lnTo>
                <a:lnTo>
                  <a:pt x="2223960" y="960120"/>
                </a:lnTo>
                <a:lnTo>
                  <a:pt x="2236685" y="970280"/>
                </a:lnTo>
                <a:lnTo>
                  <a:pt x="2236508" y="970280"/>
                </a:lnTo>
                <a:lnTo>
                  <a:pt x="2249233" y="980440"/>
                </a:lnTo>
                <a:lnTo>
                  <a:pt x="2249043" y="980440"/>
                </a:lnTo>
                <a:lnTo>
                  <a:pt x="2261793" y="989330"/>
                </a:lnTo>
                <a:lnTo>
                  <a:pt x="2261590" y="989330"/>
                </a:lnTo>
                <a:lnTo>
                  <a:pt x="2274366" y="999490"/>
                </a:lnTo>
                <a:lnTo>
                  <a:pt x="2274138" y="999490"/>
                </a:lnTo>
                <a:lnTo>
                  <a:pt x="2286927" y="1008380"/>
                </a:lnTo>
                <a:lnTo>
                  <a:pt x="2286685" y="1008380"/>
                </a:lnTo>
                <a:lnTo>
                  <a:pt x="2299487" y="1017270"/>
                </a:lnTo>
                <a:lnTo>
                  <a:pt x="2299233" y="1017270"/>
                </a:lnTo>
                <a:lnTo>
                  <a:pt x="2312060" y="1024890"/>
                </a:lnTo>
                <a:lnTo>
                  <a:pt x="2311768" y="1024890"/>
                </a:lnTo>
                <a:lnTo>
                  <a:pt x="2324620" y="1033780"/>
                </a:lnTo>
                <a:lnTo>
                  <a:pt x="2324315" y="1033780"/>
                </a:lnTo>
                <a:lnTo>
                  <a:pt x="2337193" y="1041400"/>
                </a:lnTo>
                <a:lnTo>
                  <a:pt x="2336863" y="1041400"/>
                </a:lnTo>
                <a:lnTo>
                  <a:pt x="2349766" y="1049020"/>
                </a:lnTo>
                <a:lnTo>
                  <a:pt x="2349411" y="1049020"/>
                </a:lnTo>
                <a:lnTo>
                  <a:pt x="2362339" y="1055370"/>
                </a:lnTo>
                <a:lnTo>
                  <a:pt x="2361958" y="1055370"/>
                </a:lnTo>
                <a:lnTo>
                  <a:pt x="2374900" y="1062990"/>
                </a:lnTo>
                <a:lnTo>
                  <a:pt x="2376656" y="1062990"/>
                </a:lnTo>
                <a:lnTo>
                  <a:pt x="2387472" y="1069340"/>
                </a:lnTo>
                <a:lnTo>
                  <a:pt x="2389642" y="1069340"/>
                </a:lnTo>
                <a:lnTo>
                  <a:pt x="2400046" y="1074420"/>
                </a:lnTo>
                <a:lnTo>
                  <a:pt x="2399576" y="1074420"/>
                </a:lnTo>
                <a:lnTo>
                  <a:pt x="2412606" y="1080770"/>
                </a:lnTo>
                <a:lnTo>
                  <a:pt x="2414722" y="1080770"/>
                </a:lnTo>
                <a:lnTo>
                  <a:pt x="2425166" y="1085850"/>
                </a:lnTo>
                <a:lnTo>
                  <a:pt x="2424633" y="1085850"/>
                </a:lnTo>
                <a:lnTo>
                  <a:pt x="2437739" y="1089660"/>
                </a:lnTo>
                <a:lnTo>
                  <a:pt x="2437168" y="1089660"/>
                </a:lnTo>
                <a:lnTo>
                  <a:pt x="2450299" y="1094740"/>
                </a:lnTo>
                <a:lnTo>
                  <a:pt x="2452979" y="1094740"/>
                </a:lnTo>
                <a:lnTo>
                  <a:pt x="2462847" y="1098550"/>
                </a:lnTo>
                <a:lnTo>
                  <a:pt x="2466619" y="1098550"/>
                </a:lnTo>
                <a:lnTo>
                  <a:pt x="2475407" y="1101090"/>
                </a:lnTo>
                <a:lnTo>
                  <a:pt x="2474747" y="1101090"/>
                </a:lnTo>
                <a:lnTo>
                  <a:pt x="2487968" y="1103630"/>
                </a:lnTo>
                <a:lnTo>
                  <a:pt x="2487269" y="1103630"/>
                </a:lnTo>
                <a:lnTo>
                  <a:pt x="2500541" y="1106170"/>
                </a:lnTo>
                <a:lnTo>
                  <a:pt x="2499804" y="1106170"/>
                </a:lnTo>
                <a:lnTo>
                  <a:pt x="2513101" y="1108710"/>
                </a:lnTo>
                <a:lnTo>
                  <a:pt x="2518816" y="1108710"/>
                </a:lnTo>
                <a:lnTo>
                  <a:pt x="2525496" y="1109980"/>
                </a:lnTo>
                <a:lnTo>
                  <a:pt x="2543975" y="1109980"/>
                </a:lnTo>
                <a:lnTo>
                  <a:pt x="2550459" y="1111208"/>
                </a:lnTo>
                <a:lnTo>
                  <a:pt x="2550236" y="1111250"/>
                </a:lnTo>
                <a:lnTo>
                  <a:pt x="2712255" y="1111250"/>
                </a:lnTo>
                <a:lnTo>
                  <a:pt x="2686786" y="1121410"/>
                </a:lnTo>
                <a:lnTo>
                  <a:pt x="2671025" y="1126490"/>
                </a:lnTo>
                <a:lnTo>
                  <a:pt x="2655951" y="1131570"/>
                </a:lnTo>
                <a:lnTo>
                  <a:pt x="2639872" y="1136650"/>
                </a:lnTo>
                <a:lnTo>
                  <a:pt x="2624670" y="1140460"/>
                </a:lnTo>
                <a:lnTo>
                  <a:pt x="2586926" y="1146810"/>
                </a:lnTo>
                <a:lnTo>
                  <a:pt x="2579497" y="1146810"/>
                </a:lnTo>
                <a:lnTo>
                  <a:pt x="2572118" y="1148080"/>
                </a:lnTo>
                <a:close/>
              </a:path>
              <a:path w="3462020" h="1149350">
                <a:moveTo>
                  <a:pt x="2200307" y="939800"/>
                </a:moveTo>
                <a:lnTo>
                  <a:pt x="2199081" y="939800"/>
                </a:lnTo>
                <a:lnTo>
                  <a:pt x="2198814" y="938530"/>
                </a:lnTo>
                <a:lnTo>
                  <a:pt x="2200307" y="939800"/>
                </a:lnTo>
                <a:close/>
              </a:path>
              <a:path w="3462020" h="1149350">
                <a:moveTo>
                  <a:pt x="2790554" y="1074420"/>
                </a:moveTo>
                <a:lnTo>
                  <a:pt x="2703855" y="1074420"/>
                </a:lnTo>
                <a:lnTo>
                  <a:pt x="2719539" y="1066800"/>
                </a:lnTo>
                <a:lnTo>
                  <a:pt x="2719158" y="1066800"/>
                </a:lnTo>
                <a:lnTo>
                  <a:pt x="2734957" y="1060450"/>
                </a:lnTo>
                <a:lnTo>
                  <a:pt x="2734602" y="1060450"/>
                </a:lnTo>
                <a:lnTo>
                  <a:pt x="2750527" y="1052830"/>
                </a:lnTo>
                <a:lnTo>
                  <a:pt x="2750197" y="1052830"/>
                </a:lnTo>
                <a:lnTo>
                  <a:pt x="2766212" y="1043940"/>
                </a:lnTo>
                <a:lnTo>
                  <a:pt x="2765920" y="1043940"/>
                </a:lnTo>
                <a:lnTo>
                  <a:pt x="2782023" y="1036320"/>
                </a:lnTo>
                <a:lnTo>
                  <a:pt x="2781744" y="1036320"/>
                </a:lnTo>
                <a:lnTo>
                  <a:pt x="2797937" y="1027430"/>
                </a:lnTo>
                <a:lnTo>
                  <a:pt x="2797683" y="1027430"/>
                </a:lnTo>
                <a:lnTo>
                  <a:pt x="2813939" y="1017270"/>
                </a:lnTo>
                <a:lnTo>
                  <a:pt x="2813697" y="1018540"/>
                </a:lnTo>
                <a:lnTo>
                  <a:pt x="2886337" y="1018540"/>
                </a:lnTo>
                <a:lnTo>
                  <a:pt x="2882646" y="1021080"/>
                </a:lnTo>
                <a:lnTo>
                  <a:pt x="2849460" y="1041400"/>
                </a:lnTo>
                <a:lnTo>
                  <a:pt x="2832912" y="1050290"/>
                </a:lnTo>
                <a:lnTo>
                  <a:pt x="2816402" y="1060450"/>
                </a:lnTo>
                <a:lnTo>
                  <a:pt x="2790554" y="1074420"/>
                </a:lnTo>
                <a:close/>
              </a:path>
              <a:path w="3462020" h="1149350">
                <a:moveTo>
                  <a:pt x="2376656" y="1062990"/>
                </a:moveTo>
                <a:lnTo>
                  <a:pt x="2374900" y="1062990"/>
                </a:lnTo>
                <a:lnTo>
                  <a:pt x="2374493" y="1061720"/>
                </a:lnTo>
                <a:lnTo>
                  <a:pt x="2376656" y="1062990"/>
                </a:lnTo>
                <a:close/>
              </a:path>
              <a:path w="3462020" h="1149350">
                <a:moveTo>
                  <a:pt x="2389642" y="1069340"/>
                </a:moveTo>
                <a:lnTo>
                  <a:pt x="2387472" y="1069340"/>
                </a:lnTo>
                <a:lnTo>
                  <a:pt x="2387041" y="1068070"/>
                </a:lnTo>
                <a:lnTo>
                  <a:pt x="2389642" y="1069340"/>
                </a:lnTo>
                <a:close/>
              </a:path>
              <a:path w="3462020" h="1149350">
                <a:moveTo>
                  <a:pt x="2740135" y="1099820"/>
                </a:moveTo>
                <a:lnTo>
                  <a:pt x="2630195" y="1099820"/>
                </a:lnTo>
                <a:lnTo>
                  <a:pt x="2645079" y="1094740"/>
                </a:lnTo>
                <a:lnTo>
                  <a:pt x="2644508" y="1094740"/>
                </a:lnTo>
                <a:lnTo>
                  <a:pt x="2659570" y="1090930"/>
                </a:lnTo>
                <a:lnTo>
                  <a:pt x="2659037" y="1090930"/>
                </a:lnTo>
                <a:lnTo>
                  <a:pt x="2674277" y="1085850"/>
                </a:lnTo>
                <a:lnTo>
                  <a:pt x="2673781" y="1085850"/>
                </a:lnTo>
                <a:lnTo>
                  <a:pt x="2689174" y="1079500"/>
                </a:lnTo>
                <a:lnTo>
                  <a:pt x="2688729" y="1079500"/>
                </a:lnTo>
                <a:lnTo>
                  <a:pt x="2704274" y="1073150"/>
                </a:lnTo>
                <a:lnTo>
                  <a:pt x="2703855" y="1074420"/>
                </a:lnTo>
                <a:lnTo>
                  <a:pt x="2790554" y="1074420"/>
                </a:lnTo>
                <a:lnTo>
                  <a:pt x="2767190" y="1087120"/>
                </a:lnTo>
                <a:lnTo>
                  <a:pt x="2740135" y="1099820"/>
                </a:lnTo>
                <a:close/>
              </a:path>
              <a:path w="3462020" h="1149350">
                <a:moveTo>
                  <a:pt x="2414722" y="1080770"/>
                </a:moveTo>
                <a:lnTo>
                  <a:pt x="2412606" y="1080770"/>
                </a:lnTo>
                <a:lnTo>
                  <a:pt x="2412110" y="1079500"/>
                </a:lnTo>
                <a:lnTo>
                  <a:pt x="2414722" y="1080770"/>
                </a:lnTo>
                <a:close/>
              </a:path>
              <a:path w="3462020" h="1149350">
                <a:moveTo>
                  <a:pt x="2452979" y="1094740"/>
                </a:moveTo>
                <a:lnTo>
                  <a:pt x="2450299" y="1094740"/>
                </a:lnTo>
                <a:lnTo>
                  <a:pt x="2449690" y="1093470"/>
                </a:lnTo>
                <a:lnTo>
                  <a:pt x="2452979" y="1094740"/>
                </a:lnTo>
                <a:close/>
              </a:path>
              <a:path w="3462020" h="1149350">
                <a:moveTo>
                  <a:pt x="2466619" y="1098550"/>
                </a:moveTo>
                <a:lnTo>
                  <a:pt x="2462847" y="1098550"/>
                </a:lnTo>
                <a:lnTo>
                  <a:pt x="2462225" y="1097280"/>
                </a:lnTo>
                <a:lnTo>
                  <a:pt x="2466619" y="1098550"/>
                </a:lnTo>
                <a:close/>
              </a:path>
              <a:path w="3462020" h="1149350">
                <a:moveTo>
                  <a:pt x="2712255" y="1111250"/>
                </a:moveTo>
                <a:lnTo>
                  <a:pt x="2550680" y="1111250"/>
                </a:lnTo>
                <a:lnTo>
                  <a:pt x="2550459" y="1111208"/>
                </a:lnTo>
                <a:lnTo>
                  <a:pt x="2556979" y="1109980"/>
                </a:lnTo>
                <a:lnTo>
                  <a:pt x="2575763" y="1109980"/>
                </a:lnTo>
                <a:lnTo>
                  <a:pt x="2582760" y="1108710"/>
                </a:lnTo>
                <a:lnTo>
                  <a:pt x="2582341" y="1108710"/>
                </a:lnTo>
                <a:lnTo>
                  <a:pt x="2589390" y="1107440"/>
                </a:lnTo>
                <a:lnTo>
                  <a:pt x="2588983" y="1107440"/>
                </a:lnTo>
                <a:lnTo>
                  <a:pt x="2596095" y="1106170"/>
                </a:lnTo>
                <a:lnTo>
                  <a:pt x="2595714" y="1106170"/>
                </a:lnTo>
                <a:lnTo>
                  <a:pt x="2602877" y="1104900"/>
                </a:lnTo>
                <a:lnTo>
                  <a:pt x="2602509" y="1104900"/>
                </a:lnTo>
                <a:lnTo>
                  <a:pt x="2609722" y="1103630"/>
                </a:lnTo>
                <a:lnTo>
                  <a:pt x="2609367" y="1103630"/>
                </a:lnTo>
                <a:lnTo>
                  <a:pt x="2616631" y="1102360"/>
                </a:lnTo>
                <a:lnTo>
                  <a:pt x="2616136" y="1102360"/>
                </a:lnTo>
                <a:lnTo>
                  <a:pt x="2630817" y="1098550"/>
                </a:lnTo>
                <a:lnTo>
                  <a:pt x="2630195" y="1099820"/>
                </a:lnTo>
                <a:lnTo>
                  <a:pt x="2740135" y="1099820"/>
                </a:lnTo>
                <a:lnTo>
                  <a:pt x="2734741" y="1102360"/>
                </a:lnTo>
                <a:lnTo>
                  <a:pt x="2712255" y="1111250"/>
                </a:lnTo>
                <a:close/>
              </a:path>
              <a:path w="3462020" h="1149350">
                <a:moveTo>
                  <a:pt x="2575763" y="1109980"/>
                </a:moveTo>
                <a:lnTo>
                  <a:pt x="2569260" y="1109980"/>
                </a:lnTo>
                <a:lnTo>
                  <a:pt x="2576195" y="1108710"/>
                </a:lnTo>
                <a:lnTo>
                  <a:pt x="2575763" y="1109980"/>
                </a:lnTo>
                <a:close/>
              </a:path>
              <a:path w="3462020" h="1149350">
                <a:moveTo>
                  <a:pt x="2550680" y="1111250"/>
                </a:moveTo>
                <a:lnTo>
                  <a:pt x="2550236" y="1111250"/>
                </a:lnTo>
                <a:lnTo>
                  <a:pt x="2550459" y="1111208"/>
                </a:lnTo>
                <a:lnTo>
                  <a:pt x="2550680" y="1111250"/>
                </a:lnTo>
                <a:close/>
              </a:path>
              <a:path w="3462020" h="1149350">
                <a:moveTo>
                  <a:pt x="2550731" y="1149350"/>
                </a:moveTo>
                <a:lnTo>
                  <a:pt x="2543162" y="1148080"/>
                </a:lnTo>
                <a:lnTo>
                  <a:pt x="2557475" y="1148080"/>
                </a:lnTo>
                <a:lnTo>
                  <a:pt x="2550731" y="1149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528959" y="2152802"/>
            <a:ext cx="1809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38259" y="2089302"/>
            <a:ext cx="3784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T/</a:t>
            </a:r>
            <a:r>
              <a:rPr dirty="0" sz="2000" b="1" i="1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2159" y="876033"/>
            <a:ext cx="1030605" cy="960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830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dirty="0" sz="2000" b="1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8039" y="2292502"/>
            <a:ext cx="280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-</a:t>
            </a:r>
            <a:r>
              <a:rPr dirty="0" sz="2000" b="1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1153" y="1562747"/>
            <a:ext cx="1346835" cy="45085"/>
          </a:xfrm>
          <a:custGeom>
            <a:avLst/>
            <a:gdLst/>
            <a:ahLst/>
            <a:cxnLst/>
            <a:rect l="l" t="t" r="r" b="b"/>
            <a:pathLst>
              <a:path w="1346835" h="45084">
                <a:moveTo>
                  <a:pt x="368" y="44932"/>
                </a:moveTo>
                <a:lnTo>
                  <a:pt x="0" y="19545"/>
                </a:lnTo>
                <a:lnTo>
                  <a:pt x="101600" y="18059"/>
                </a:lnTo>
                <a:lnTo>
                  <a:pt x="101968" y="43459"/>
                </a:lnTo>
                <a:lnTo>
                  <a:pt x="368" y="44932"/>
                </a:lnTo>
                <a:close/>
              </a:path>
              <a:path w="1346835" h="45084">
                <a:moveTo>
                  <a:pt x="178155" y="42354"/>
                </a:moveTo>
                <a:lnTo>
                  <a:pt x="177787" y="16954"/>
                </a:lnTo>
                <a:lnTo>
                  <a:pt x="279374" y="15481"/>
                </a:lnTo>
                <a:lnTo>
                  <a:pt x="279742" y="40881"/>
                </a:lnTo>
                <a:lnTo>
                  <a:pt x="178155" y="42354"/>
                </a:lnTo>
                <a:close/>
              </a:path>
              <a:path w="1346835" h="45084">
                <a:moveTo>
                  <a:pt x="355930" y="39776"/>
                </a:moveTo>
                <a:lnTo>
                  <a:pt x="355561" y="14376"/>
                </a:lnTo>
                <a:lnTo>
                  <a:pt x="457161" y="12903"/>
                </a:lnTo>
                <a:lnTo>
                  <a:pt x="457530" y="38303"/>
                </a:lnTo>
                <a:lnTo>
                  <a:pt x="355930" y="39776"/>
                </a:lnTo>
                <a:close/>
              </a:path>
              <a:path w="1346835" h="45084">
                <a:moveTo>
                  <a:pt x="533717" y="37198"/>
                </a:moveTo>
                <a:lnTo>
                  <a:pt x="533349" y="11798"/>
                </a:lnTo>
                <a:lnTo>
                  <a:pt x="634936" y="10325"/>
                </a:lnTo>
                <a:lnTo>
                  <a:pt x="635304" y="35712"/>
                </a:lnTo>
                <a:lnTo>
                  <a:pt x="533717" y="37198"/>
                </a:lnTo>
                <a:close/>
              </a:path>
              <a:path w="1346835" h="45084">
                <a:moveTo>
                  <a:pt x="711492" y="34607"/>
                </a:moveTo>
                <a:lnTo>
                  <a:pt x="711123" y="9220"/>
                </a:lnTo>
                <a:lnTo>
                  <a:pt x="812723" y="7734"/>
                </a:lnTo>
                <a:lnTo>
                  <a:pt x="813092" y="33134"/>
                </a:lnTo>
                <a:lnTo>
                  <a:pt x="711492" y="34607"/>
                </a:lnTo>
                <a:close/>
              </a:path>
              <a:path w="1346835" h="45084">
                <a:moveTo>
                  <a:pt x="889279" y="32029"/>
                </a:moveTo>
                <a:lnTo>
                  <a:pt x="888911" y="6629"/>
                </a:lnTo>
                <a:lnTo>
                  <a:pt x="990498" y="5156"/>
                </a:lnTo>
                <a:lnTo>
                  <a:pt x="990866" y="30556"/>
                </a:lnTo>
                <a:lnTo>
                  <a:pt x="889279" y="32029"/>
                </a:lnTo>
                <a:close/>
              </a:path>
              <a:path w="1346835" h="45084">
                <a:moveTo>
                  <a:pt x="1067066" y="29451"/>
                </a:moveTo>
                <a:lnTo>
                  <a:pt x="1066685" y="4051"/>
                </a:lnTo>
                <a:lnTo>
                  <a:pt x="1168285" y="2578"/>
                </a:lnTo>
                <a:lnTo>
                  <a:pt x="1168654" y="27978"/>
                </a:lnTo>
                <a:lnTo>
                  <a:pt x="1067066" y="29451"/>
                </a:lnTo>
                <a:close/>
              </a:path>
              <a:path w="1346835" h="45084">
                <a:moveTo>
                  <a:pt x="1244841" y="26873"/>
                </a:moveTo>
                <a:lnTo>
                  <a:pt x="1244473" y="1473"/>
                </a:lnTo>
                <a:lnTo>
                  <a:pt x="1346060" y="0"/>
                </a:lnTo>
                <a:lnTo>
                  <a:pt x="1346428" y="25387"/>
                </a:lnTo>
                <a:lnTo>
                  <a:pt x="1244841" y="26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25905" y="273784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03705" y="273737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1505" y="273690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59305" y="273642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37105" y="273594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14905" y="2735471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92705" y="273499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70505" y="273451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48305" y="273404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26105" y="273357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03905" y="273309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81705" y="273262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59505" y="273214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37305" y="273166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15093" y="273119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92893" y="273072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40297" y="1354861"/>
            <a:ext cx="3080232" cy="1715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14946" y="1560182"/>
            <a:ext cx="1486966" cy="6451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08533" y="1916518"/>
            <a:ext cx="1305941" cy="603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08444" y="3961841"/>
            <a:ext cx="4040085" cy="4317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64947" y="4446346"/>
            <a:ext cx="1875370" cy="438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44668" y="468693"/>
            <a:ext cx="2249716" cy="591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2906" y="1098359"/>
            <a:ext cx="771461" cy="406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91437" y="1153756"/>
            <a:ext cx="195656" cy="306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0565" y="1197851"/>
            <a:ext cx="710171" cy="262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97556" y="1095921"/>
            <a:ext cx="2715666" cy="4094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14746" y="1236916"/>
            <a:ext cx="220319" cy="22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20258" y="1357934"/>
            <a:ext cx="135064" cy="1418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66967" y="1147152"/>
            <a:ext cx="219278" cy="312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71438" y="1357934"/>
            <a:ext cx="135064" cy="1418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18491" y="1236916"/>
            <a:ext cx="203479" cy="223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03568" y="1357934"/>
            <a:ext cx="135064" cy="1418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48309" y="1147152"/>
            <a:ext cx="247396" cy="3128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68794" y="1360360"/>
            <a:ext cx="702640" cy="1003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71611" y="1096962"/>
            <a:ext cx="4037393" cy="4090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582" y="1564843"/>
            <a:ext cx="5084965" cy="4104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36934" y="1623009"/>
            <a:ext cx="826008" cy="3069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62345" y="1565186"/>
            <a:ext cx="5418835" cy="4101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36515" y="1566583"/>
            <a:ext cx="402107" cy="4024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796496" y="1706181"/>
            <a:ext cx="220319" cy="223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049" y="2037232"/>
            <a:ext cx="408012" cy="4052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3364" y="2035835"/>
            <a:ext cx="8476564" cy="4087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074239" y="2036533"/>
            <a:ext cx="405587" cy="4049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33991" y="2175446"/>
            <a:ext cx="220319" cy="223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805517" y="2043823"/>
            <a:ext cx="408012" cy="3996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70655" y="2035835"/>
            <a:ext cx="1853971" cy="4069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411" y="2504757"/>
            <a:ext cx="2542235" cy="4083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70010" y="2561539"/>
            <a:ext cx="814908" cy="3069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42551" y="2504058"/>
            <a:ext cx="4009859" cy="4108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19708" y="2506141"/>
            <a:ext cx="393433" cy="3976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63726" y="2644711"/>
            <a:ext cx="203479" cy="2231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11642" y="2513088"/>
            <a:ext cx="408012" cy="3996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75510" y="2505100"/>
            <a:ext cx="3647719" cy="4076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789" y="2975406"/>
            <a:ext cx="3223298" cy="41861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24895" y="3002330"/>
            <a:ext cx="153301" cy="3916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3338" y="3968800"/>
            <a:ext cx="311823" cy="3026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2281" y="4175950"/>
            <a:ext cx="100342" cy="10034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89418" y="3912895"/>
            <a:ext cx="1096302" cy="4087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73236" y="3969334"/>
            <a:ext cx="829005" cy="3069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95930" y="3912895"/>
            <a:ext cx="1402753" cy="40872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72318" y="3962730"/>
            <a:ext cx="1000455" cy="31356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6148" y="4443450"/>
            <a:ext cx="273621" cy="29724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32916" y="4645215"/>
            <a:ext cx="100342" cy="10034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0053" y="4383557"/>
            <a:ext cx="410451" cy="40628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76552" y="4382858"/>
            <a:ext cx="347941" cy="39865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93976" y="4521771"/>
            <a:ext cx="220319" cy="22310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054072" y="4390148"/>
            <a:ext cx="408012" cy="39969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13495" y="4382160"/>
            <a:ext cx="761873" cy="40698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24339" y="4383201"/>
            <a:ext cx="392036" cy="39899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502520" y="4453001"/>
            <a:ext cx="221881" cy="36443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753332" y="4390148"/>
            <a:ext cx="408012" cy="39969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112755" y="4382160"/>
            <a:ext cx="1806448" cy="4087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898045" y="4438599"/>
            <a:ext cx="797128" cy="30695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3095" y="4907343"/>
            <a:ext cx="273799" cy="30801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2916" y="5114480"/>
            <a:ext cx="100342" cy="10034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04633" y="4853863"/>
            <a:ext cx="365645" cy="40386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68920" y="4922265"/>
            <a:ext cx="221881" cy="3644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19732" y="4859413"/>
            <a:ext cx="408012" cy="39969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979155" y="4851425"/>
            <a:ext cx="2297137" cy="40802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69574" y="4901272"/>
            <a:ext cx="247396" cy="31286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731232" y="4859413"/>
            <a:ext cx="408012" cy="39969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90655" y="4851082"/>
            <a:ext cx="2896171" cy="40802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6326" y="5381980"/>
            <a:ext cx="298970" cy="29724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8316" y="5583745"/>
            <a:ext cx="100342" cy="10034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28153" y="5322087"/>
            <a:ext cx="769264" cy="40628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53374" y="5321731"/>
            <a:ext cx="392036" cy="39899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45525" y="5391530"/>
            <a:ext cx="221881" cy="36443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410307" y="5328678"/>
            <a:ext cx="408012" cy="39969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776715" y="5320690"/>
            <a:ext cx="1251292" cy="40802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159503" y="5370525"/>
            <a:ext cx="291338" cy="38544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25162" y="5328678"/>
            <a:ext cx="408012" cy="39969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791570" y="5320703"/>
            <a:ext cx="402107" cy="40246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52758" y="5332501"/>
            <a:ext cx="392391" cy="39517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545950" y="5391530"/>
            <a:ext cx="221881" cy="36443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10732" y="5328678"/>
            <a:ext cx="408012" cy="39969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177140" y="5319305"/>
            <a:ext cx="5847486" cy="41114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2049" y="5791009"/>
            <a:ext cx="1104633" cy="40628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417479" y="3808412"/>
            <a:ext cx="7313295" cy="0"/>
          </a:xfrm>
          <a:custGeom>
            <a:avLst/>
            <a:gdLst/>
            <a:ahLst/>
            <a:cxnLst/>
            <a:rect l="l" t="t" r="r" b="b"/>
            <a:pathLst>
              <a:path w="7313295" h="0">
                <a:moveTo>
                  <a:pt x="0" y="0"/>
                </a:moveTo>
                <a:lnTo>
                  <a:pt x="731307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046537" y="3758222"/>
            <a:ext cx="127479" cy="9778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56313" y="3756964"/>
            <a:ext cx="140667" cy="10320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65975" y="3754437"/>
            <a:ext cx="127432" cy="9778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697558" y="3753523"/>
            <a:ext cx="127460" cy="9933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107313" y="3752240"/>
            <a:ext cx="127486" cy="9933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216969" y="3749675"/>
            <a:ext cx="127441" cy="9933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399346" y="3753523"/>
            <a:ext cx="127471" cy="9931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809113" y="3752240"/>
            <a:ext cx="127486" cy="9933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918769" y="3749675"/>
            <a:ext cx="127441" cy="9933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135004" y="3750284"/>
            <a:ext cx="127484" cy="9778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544816" y="3749027"/>
            <a:ext cx="127440" cy="9781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654401" y="3746500"/>
            <a:ext cx="127479" cy="97789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27676" y="3766159"/>
            <a:ext cx="127229" cy="9778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362005" y="3764902"/>
            <a:ext cx="127268" cy="97789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5576150" y="3312159"/>
            <a:ext cx="1155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105" algn="l"/>
                <a:tab pos="1007110" algn="l"/>
              </a:tabLst>
            </a:pPr>
            <a:r>
              <a:rPr dirty="0" sz="2400" i="1">
                <a:latin typeface="Times New Roman"/>
                <a:cs typeface="Times New Roman"/>
              </a:rPr>
              <a:t>c	d	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724775" y="3253422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151789" y="3326447"/>
            <a:ext cx="1104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230654" y="3313747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853589" y="3316922"/>
            <a:ext cx="17964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4835" algn="l"/>
                <a:tab pos="1048385" algn="l"/>
                <a:tab pos="1698625" algn="l"/>
              </a:tabLst>
            </a:pPr>
            <a:r>
              <a:rPr dirty="0" sz="2400" i="1">
                <a:latin typeface="Times New Roman"/>
                <a:cs typeface="Times New Roman"/>
              </a:rPr>
              <a:t>i	j	k	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944325" y="331533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295865" y="2839719"/>
            <a:ext cx="1220470" cy="8591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0"/>
              </a:lnSpc>
              <a:spcBef>
                <a:spcPts val="105"/>
              </a:spcBef>
            </a:pP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ACD</a:t>
            </a:r>
            <a:endParaRPr sz="3200">
              <a:latin typeface="Times New Roman"/>
              <a:cs typeface="Times New Roman"/>
            </a:endParaRPr>
          </a:p>
          <a:p>
            <a:pPr algn="r" marR="5080">
              <a:lnSpc>
                <a:spcPts val="2800"/>
              </a:lnSpc>
            </a:pPr>
            <a:r>
              <a:rPr dirty="0" sz="2400" i="1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395101" y="343827"/>
            <a:ext cx="3103003" cy="567461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883" y="5623559"/>
            <a:ext cx="4928870" cy="923925"/>
          </a:xfrm>
          <a:custGeom>
            <a:avLst/>
            <a:gdLst/>
            <a:ahLst/>
            <a:cxnLst/>
            <a:rect l="l" t="t" r="r" b="b"/>
            <a:pathLst>
              <a:path w="4928870" h="923925">
                <a:moveTo>
                  <a:pt x="4107179" y="275843"/>
                </a:moveTo>
                <a:lnTo>
                  <a:pt x="2875788" y="275843"/>
                </a:lnTo>
                <a:lnTo>
                  <a:pt x="4648200" y="0"/>
                </a:lnTo>
                <a:lnTo>
                  <a:pt x="4107179" y="275843"/>
                </a:lnTo>
                <a:close/>
              </a:path>
              <a:path w="4928870" h="923925">
                <a:moveTo>
                  <a:pt x="0" y="384048"/>
                </a:moveTo>
                <a:lnTo>
                  <a:pt x="8779" y="341914"/>
                </a:lnTo>
                <a:lnTo>
                  <a:pt x="32027" y="307547"/>
                </a:lnTo>
                <a:lnTo>
                  <a:pt x="66335" y="284375"/>
                </a:lnTo>
                <a:lnTo>
                  <a:pt x="108203" y="275843"/>
                </a:lnTo>
                <a:lnTo>
                  <a:pt x="4820412" y="275843"/>
                </a:lnTo>
                <a:lnTo>
                  <a:pt x="4862608" y="284380"/>
                </a:lnTo>
                <a:lnTo>
                  <a:pt x="4896988" y="307513"/>
                </a:lnTo>
                <a:lnTo>
                  <a:pt x="4920136" y="341796"/>
                </a:lnTo>
                <a:lnTo>
                  <a:pt x="4928616" y="383768"/>
                </a:lnTo>
                <a:lnTo>
                  <a:pt x="533" y="383781"/>
                </a:lnTo>
                <a:lnTo>
                  <a:pt x="0" y="384048"/>
                </a:lnTo>
                <a:close/>
              </a:path>
              <a:path w="4928870" h="923925">
                <a:moveTo>
                  <a:pt x="4820412" y="923543"/>
                </a:moveTo>
                <a:lnTo>
                  <a:pt x="108203" y="923543"/>
                </a:lnTo>
                <a:lnTo>
                  <a:pt x="66313" y="914722"/>
                </a:lnTo>
                <a:lnTo>
                  <a:pt x="32027" y="891459"/>
                </a:lnTo>
                <a:lnTo>
                  <a:pt x="8779" y="857187"/>
                </a:lnTo>
                <a:lnTo>
                  <a:pt x="0" y="815339"/>
                </a:lnTo>
                <a:lnTo>
                  <a:pt x="0" y="545591"/>
                </a:lnTo>
                <a:lnTo>
                  <a:pt x="533" y="383781"/>
                </a:lnTo>
                <a:lnTo>
                  <a:pt x="4928616" y="383781"/>
                </a:lnTo>
                <a:lnTo>
                  <a:pt x="4928616" y="815339"/>
                </a:lnTo>
                <a:lnTo>
                  <a:pt x="4920136" y="857187"/>
                </a:lnTo>
                <a:lnTo>
                  <a:pt x="4896988" y="891459"/>
                </a:lnTo>
                <a:lnTo>
                  <a:pt x="4862602" y="914722"/>
                </a:lnTo>
                <a:lnTo>
                  <a:pt x="4820412" y="923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0179" y="5611799"/>
            <a:ext cx="4940935" cy="939800"/>
          </a:xfrm>
          <a:custGeom>
            <a:avLst/>
            <a:gdLst/>
            <a:ahLst/>
            <a:cxnLst/>
            <a:rect l="l" t="t" r="r" b="b"/>
            <a:pathLst>
              <a:path w="4940935" h="939800">
                <a:moveTo>
                  <a:pt x="4898354" y="323850"/>
                </a:moveTo>
                <a:lnTo>
                  <a:pt x="4894607" y="320039"/>
                </a:lnTo>
                <a:lnTo>
                  <a:pt x="4894836" y="320039"/>
                </a:lnTo>
                <a:lnTo>
                  <a:pt x="4890924" y="316229"/>
                </a:lnTo>
                <a:lnTo>
                  <a:pt x="4891153" y="316229"/>
                </a:lnTo>
                <a:lnTo>
                  <a:pt x="4887089" y="313689"/>
                </a:lnTo>
                <a:lnTo>
                  <a:pt x="4887330" y="313689"/>
                </a:lnTo>
                <a:lnTo>
                  <a:pt x="4883101" y="311150"/>
                </a:lnTo>
                <a:lnTo>
                  <a:pt x="4883355" y="311150"/>
                </a:lnTo>
                <a:lnTo>
                  <a:pt x="4878974" y="308610"/>
                </a:lnTo>
                <a:lnTo>
                  <a:pt x="4879240" y="308610"/>
                </a:lnTo>
                <a:lnTo>
                  <a:pt x="4874719" y="306070"/>
                </a:lnTo>
                <a:lnTo>
                  <a:pt x="4874999" y="306070"/>
                </a:lnTo>
                <a:lnTo>
                  <a:pt x="4870350" y="303529"/>
                </a:lnTo>
                <a:lnTo>
                  <a:pt x="4870630" y="303529"/>
                </a:lnTo>
                <a:lnTo>
                  <a:pt x="4865855" y="300989"/>
                </a:lnTo>
                <a:lnTo>
                  <a:pt x="4866134" y="300989"/>
                </a:lnTo>
                <a:lnTo>
                  <a:pt x="4861245" y="299720"/>
                </a:lnTo>
                <a:lnTo>
                  <a:pt x="4861537" y="299720"/>
                </a:lnTo>
                <a:lnTo>
                  <a:pt x="4856520" y="298450"/>
                </a:lnTo>
                <a:lnTo>
                  <a:pt x="4856825" y="298450"/>
                </a:lnTo>
                <a:lnTo>
                  <a:pt x="4851707" y="297179"/>
                </a:lnTo>
                <a:lnTo>
                  <a:pt x="4852012" y="297179"/>
                </a:lnTo>
                <a:lnTo>
                  <a:pt x="4846792" y="295910"/>
                </a:lnTo>
                <a:lnTo>
                  <a:pt x="4847109" y="295910"/>
                </a:lnTo>
                <a:lnTo>
                  <a:pt x="4841801" y="294639"/>
                </a:lnTo>
                <a:lnTo>
                  <a:pt x="4842118" y="294639"/>
                </a:lnTo>
                <a:lnTo>
                  <a:pt x="4836721" y="293370"/>
                </a:lnTo>
                <a:lnTo>
                  <a:pt x="4086519" y="293370"/>
                </a:lnTo>
                <a:lnTo>
                  <a:pt x="4616601" y="23668"/>
                </a:lnTo>
                <a:lnTo>
                  <a:pt x="4654489" y="17779"/>
                </a:lnTo>
                <a:lnTo>
                  <a:pt x="4650649" y="6374"/>
                </a:lnTo>
                <a:lnTo>
                  <a:pt x="4691801" y="0"/>
                </a:lnTo>
                <a:lnTo>
                  <a:pt x="4138393" y="280670"/>
                </a:lnTo>
                <a:lnTo>
                  <a:pt x="4112973" y="280670"/>
                </a:lnTo>
                <a:lnTo>
                  <a:pt x="4115856" y="292100"/>
                </a:lnTo>
                <a:lnTo>
                  <a:pt x="4876002" y="292100"/>
                </a:lnTo>
                <a:lnTo>
                  <a:pt x="4880917" y="294639"/>
                </a:lnTo>
                <a:lnTo>
                  <a:pt x="4885705" y="297179"/>
                </a:lnTo>
                <a:lnTo>
                  <a:pt x="4890340" y="299720"/>
                </a:lnTo>
                <a:lnTo>
                  <a:pt x="4894811" y="303529"/>
                </a:lnTo>
                <a:lnTo>
                  <a:pt x="4899129" y="307339"/>
                </a:lnTo>
                <a:lnTo>
                  <a:pt x="4903269" y="309879"/>
                </a:lnTo>
                <a:lnTo>
                  <a:pt x="4907231" y="313689"/>
                </a:lnTo>
                <a:lnTo>
                  <a:pt x="4911003" y="317500"/>
                </a:lnTo>
                <a:lnTo>
                  <a:pt x="4914597" y="322579"/>
                </a:lnTo>
                <a:lnTo>
                  <a:pt x="4898138" y="322579"/>
                </a:lnTo>
                <a:lnTo>
                  <a:pt x="4898354" y="323850"/>
                </a:lnTo>
                <a:close/>
              </a:path>
              <a:path w="4940935" h="939800">
                <a:moveTo>
                  <a:pt x="4616601" y="23668"/>
                </a:moveTo>
                <a:lnTo>
                  <a:pt x="4650566" y="6387"/>
                </a:lnTo>
                <a:lnTo>
                  <a:pt x="4654489" y="17779"/>
                </a:lnTo>
                <a:lnTo>
                  <a:pt x="4616601" y="23668"/>
                </a:lnTo>
                <a:close/>
              </a:path>
              <a:path w="4940935" h="939800">
                <a:moveTo>
                  <a:pt x="4849497" y="938529"/>
                </a:moveTo>
                <a:lnTo>
                  <a:pt x="91061" y="938529"/>
                </a:lnTo>
                <a:lnTo>
                  <a:pt x="85537" y="937259"/>
                </a:lnTo>
                <a:lnTo>
                  <a:pt x="80114" y="934720"/>
                </a:lnTo>
                <a:lnTo>
                  <a:pt x="74805" y="933450"/>
                </a:lnTo>
                <a:lnTo>
                  <a:pt x="69611" y="930909"/>
                </a:lnTo>
                <a:lnTo>
                  <a:pt x="64556" y="929640"/>
                </a:lnTo>
                <a:lnTo>
                  <a:pt x="59629" y="927100"/>
                </a:lnTo>
                <a:lnTo>
                  <a:pt x="54853" y="923290"/>
                </a:lnTo>
                <a:lnTo>
                  <a:pt x="50218" y="920750"/>
                </a:lnTo>
                <a:lnTo>
                  <a:pt x="45747" y="918209"/>
                </a:lnTo>
                <a:lnTo>
                  <a:pt x="22570" y="894079"/>
                </a:lnTo>
                <a:lnTo>
                  <a:pt x="19382" y="890270"/>
                </a:lnTo>
                <a:lnTo>
                  <a:pt x="16423" y="885189"/>
                </a:lnTo>
                <a:lnTo>
                  <a:pt x="13667" y="880110"/>
                </a:lnTo>
                <a:lnTo>
                  <a:pt x="11140" y="876300"/>
                </a:lnTo>
                <a:lnTo>
                  <a:pt x="8854" y="871220"/>
                </a:lnTo>
                <a:lnTo>
                  <a:pt x="6809" y="864870"/>
                </a:lnTo>
                <a:lnTo>
                  <a:pt x="5019" y="859789"/>
                </a:lnTo>
                <a:lnTo>
                  <a:pt x="0" y="389889"/>
                </a:lnTo>
                <a:lnTo>
                  <a:pt x="27" y="388620"/>
                </a:lnTo>
                <a:lnTo>
                  <a:pt x="8854" y="350520"/>
                </a:lnTo>
                <a:lnTo>
                  <a:pt x="19382" y="331470"/>
                </a:lnTo>
                <a:lnTo>
                  <a:pt x="22570" y="326389"/>
                </a:lnTo>
                <a:lnTo>
                  <a:pt x="25961" y="322579"/>
                </a:lnTo>
                <a:lnTo>
                  <a:pt x="29542" y="317500"/>
                </a:lnTo>
                <a:lnTo>
                  <a:pt x="33327" y="313689"/>
                </a:lnTo>
                <a:lnTo>
                  <a:pt x="37289" y="309879"/>
                </a:lnTo>
                <a:lnTo>
                  <a:pt x="41429" y="307339"/>
                </a:lnTo>
                <a:lnTo>
                  <a:pt x="45747" y="303529"/>
                </a:lnTo>
                <a:lnTo>
                  <a:pt x="80114" y="285750"/>
                </a:lnTo>
                <a:lnTo>
                  <a:pt x="102402" y="280670"/>
                </a:lnTo>
                <a:lnTo>
                  <a:pt x="2879981" y="280670"/>
                </a:lnTo>
                <a:lnTo>
                  <a:pt x="4650566" y="6387"/>
                </a:lnTo>
                <a:lnTo>
                  <a:pt x="4616601" y="23668"/>
                </a:lnTo>
                <a:lnTo>
                  <a:pt x="2881442" y="293370"/>
                </a:lnTo>
                <a:lnTo>
                  <a:pt x="103837" y="293370"/>
                </a:lnTo>
                <a:lnTo>
                  <a:pt x="98440" y="294639"/>
                </a:lnTo>
                <a:lnTo>
                  <a:pt x="98757" y="294639"/>
                </a:lnTo>
                <a:lnTo>
                  <a:pt x="93449" y="295910"/>
                </a:lnTo>
                <a:lnTo>
                  <a:pt x="93753" y="295910"/>
                </a:lnTo>
                <a:lnTo>
                  <a:pt x="88546" y="297179"/>
                </a:lnTo>
                <a:lnTo>
                  <a:pt x="88851" y="297179"/>
                </a:lnTo>
                <a:lnTo>
                  <a:pt x="83733" y="298450"/>
                </a:lnTo>
                <a:lnTo>
                  <a:pt x="84038" y="298450"/>
                </a:lnTo>
                <a:lnTo>
                  <a:pt x="79021" y="299720"/>
                </a:lnTo>
                <a:lnTo>
                  <a:pt x="79314" y="299720"/>
                </a:lnTo>
                <a:lnTo>
                  <a:pt x="74424" y="300989"/>
                </a:lnTo>
                <a:lnTo>
                  <a:pt x="74703" y="300989"/>
                </a:lnTo>
                <a:lnTo>
                  <a:pt x="69928" y="303529"/>
                </a:lnTo>
                <a:lnTo>
                  <a:pt x="70208" y="303529"/>
                </a:lnTo>
                <a:lnTo>
                  <a:pt x="65559" y="306070"/>
                </a:lnTo>
                <a:lnTo>
                  <a:pt x="65826" y="306070"/>
                </a:lnTo>
                <a:lnTo>
                  <a:pt x="61318" y="308610"/>
                </a:lnTo>
                <a:lnTo>
                  <a:pt x="61572" y="308610"/>
                </a:lnTo>
                <a:lnTo>
                  <a:pt x="57203" y="311150"/>
                </a:lnTo>
                <a:lnTo>
                  <a:pt x="57457" y="311150"/>
                </a:lnTo>
                <a:lnTo>
                  <a:pt x="53228" y="313689"/>
                </a:lnTo>
                <a:lnTo>
                  <a:pt x="53469" y="313689"/>
                </a:lnTo>
                <a:lnTo>
                  <a:pt x="49392" y="316229"/>
                </a:lnTo>
                <a:lnTo>
                  <a:pt x="49634" y="316229"/>
                </a:lnTo>
                <a:lnTo>
                  <a:pt x="45722" y="320039"/>
                </a:lnTo>
                <a:lnTo>
                  <a:pt x="45938" y="320039"/>
                </a:lnTo>
                <a:lnTo>
                  <a:pt x="43449" y="322579"/>
                </a:lnTo>
                <a:lnTo>
                  <a:pt x="42407" y="322579"/>
                </a:lnTo>
                <a:lnTo>
                  <a:pt x="38839" y="326389"/>
                </a:lnTo>
                <a:lnTo>
                  <a:pt x="39042" y="326389"/>
                </a:lnTo>
                <a:lnTo>
                  <a:pt x="35664" y="330200"/>
                </a:lnTo>
                <a:lnTo>
                  <a:pt x="35854" y="330200"/>
                </a:lnTo>
                <a:lnTo>
                  <a:pt x="32654" y="334010"/>
                </a:lnTo>
                <a:lnTo>
                  <a:pt x="32832" y="334010"/>
                </a:lnTo>
                <a:lnTo>
                  <a:pt x="29822" y="337820"/>
                </a:lnTo>
                <a:lnTo>
                  <a:pt x="29999" y="337820"/>
                </a:lnTo>
                <a:lnTo>
                  <a:pt x="27894" y="341629"/>
                </a:lnTo>
                <a:lnTo>
                  <a:pt x="27345" y="341629"/>
                </a:lnTo>
                <a:lnTo>
                  <a:pt x="24754" y="346710"/>
                </a:lnTo>
                <a:lnTo>
                  <a:pt x="24907" y="346710"/>
                </a:lnTo>
                <a:lnTo>
                  <a:pt x="22519" y="350520"/>
                </a:lnTo>
                <a:lnTo>
                  <a:pt x="22659" y="350520"/>
                </a:lnTo>
                <a:lnTo>
                  <a:pt x="20500" y="355600"/>
                </a:lnTo>
                <a:lnTo>
                  <a:pt x="19166" y="359410"/>
                </a:lnTo>
                <a:lnTo>
                  <a:pt x="18798" y="359410"/>
                </a:lnTo>
                <a:lnTo>
                  <a:pt x="17096" y="364489"/>
                </a:lnTo>
                <a:lnTo>
                  <a:pt x="15737" y="369570"/>
                </a:lnTo>
                <a:lnTo>
                  <a:pt x="14607" y="374650"/>
                </a:lnTo>
                <a:lnTo>
                  <a:pt x="13731" y="379729"/>
                </a:lnTo>
                <a:lnTo>
                  <a:pt x="13096" y="384810"/>
                </a:lnTo>
                <a:lnTo>
                  <a:pt x="12807" y="388620"/>
                </a:lnTo>
                <a:lnTo>
                  <a:pt x="12727" y="389889"/>
                </a:lnTo>
                <a:lnTo>
                  <a:pt x="12588" y="394970"/>
                </a:lnTo>
                <a:lnTo>
                  <a:pt x="12616" y="826770"/>
                </a:lnTo>
                <a:lnTo>
                  <a:pt x="12702" y="831850"/>
                </a:lnTo>
                <a:lnTo>
                  <a:pt x="13121" y="836929"/>
                </a:lnTo>
                <a:lnTo>
                  <a:pt x="13782" y="842010"/>
                </a:lnTo>
                <a:lnTo>
                  <a:pt x="14683" y="847089"/>
                </a:lnTo>
                <a:lnTo>
                  <a:pt x="15814" y="852170"/>
                </a:lnTo>
                <a:lnTo>
                  <a:pt x="16102" y="852170"/>
                </a:lnTo>
                <a:lnTo>
                  <a:pt x="17198" y="855979"/>
                </a:lnTo>
                <a:lnTo>
                  <a:pt x="18798" y="861060"/>
                </a:lnTo>
                <a:lnTo>
                  <a:pt x="20614" y="866139"/>
                </a:lnTo>
                <a:lnTo>
                  <a:pt x="22659" y="869950"/>
                </a:lnTo>
                <a:lnTo>
                  <a:pt x="22519" y="869950"/>
                </a:lnTo>
                <a:lnTo>
                  <a:pt x="24907" y="875029"/>
                </a:lnTo>
                <a:lnTo>
                  <a:pt x="24754" y="875029"/>
                </a:lnTo>
                <a:lnTo>
                  <a:pt x="27345" y="878839"/>
                </a:lnTo>
                <a:lnTo>
                  <a:pt x="27193" y="878839"/>
                </a:lnTo>
                <a:lnTo>
                  <a:pt x="29999" y="882650"/>
                </a:lnTo>
                <a:lnTo>
                  <a:pt x="29822" y="882650"/>
                </a:lnTo>
                <a:lnTo>
                  <a:pt x="32832" y="886460"/>
                </a:lnTo>
                <a:lnTo>
                  <a:pt x="32654" y="886460"/>
                </a:lnTo>
                <a:lnTo>
                  <a:pt x="35854" y="890270"/>
                </a:lnTo>
                <a:lnTo>
                  <a:pt x="35664" y="890270"/>
                </a:lnTo>
                <a:lnTo>
                  <a:pt x="39042" y="894079"/>
                </a:lnTo>
                <a:lnTo>
                  <a:pt x="38839" y="894079"/>
                </a:lnTo>
                <a:lnTo>
                  <a:pt x="42407" y="897890"/>
                </a:lnTo>
                <a:lnTo>
                  <a:pt x="42204" y="897890"/>
                </a:lnTo>
                <a:lnTo>
                  <a:pt x="45938" y="901700"/>
                </a:lnTo>
                <a:lnTo>
                  <a:pt x="45722" y="901700"/>
                </a:lnTo>
                <a:lnTo>
                  <a:pt x="49634" y="904240"/>
                </a:lnTo>
                <a:lnTo>
                  <a:pt x="49392" y="904240"/>
                </a:lnTo>
                <a:lnTo>
                  <a:pt x="53469" y="908050"/>
                </a:lnTo>
                <a:lnTo>
                  <a:pt x="53228" y="908050"/>
                </a:lnTo>
                <a:lnTo>
                  <a:pt x="57457" y="910590"/>
                </a:lnTo>
                <a:lnTo>
                  <a:pt x="57203" y="910590"/>
                </a:lnTo>
                <a:lnTo>
                  <a:pt x="61572" y="913129"/>
                </a:lnTo>
                <a:lnTo>
                  <a:pt x="61318" y="913129"/>
                </a:lnTo>
                <a:lnTo>
                  <a:pt x="65826" y="915670"/>
                </a:lnTo>
                <a:lnTo>
                  <a:pt x="65559" y="915670"/>
                </a:lnTo>
                <a:lnTo>
                  <a:pt x="70208" y="918209"/>
                </a:lnTo>
                <a:lnTo>
                  <a:pt x="69928" y="918209"/>
                </a:lnTo>
                <a:lnTo>
                  <a:pt x="74703" y="919479"/>
                </a:lnTo>
                <a:lnTo>
                  <a:pt x="74424" y="919479"/>
                </a:lnTo>
                <a:lnTo>
                  <a:pt x="79314" y="922020"/>
                </a:lnTo>
                <a:lnTo>
                  <a:pt x="79021" y="922020"/>
                </a:lnTo>
                <a:lnTo>
                  <a:pt x="84038" y="923290"/>
                </a:lnTo>
                <a:lnTo>
                  <a:pt x="83733" y="923290"/>
                </a:lnTo>
                <a:lnTo>
                  <a:pt x="88851" y="924559"/>
                </a:lnTo>
                <a:lnTo>
                  <a:pt x="88546" y="924559"/>
                </a:lnTo>
                <a:lnTo>
                  <a:pt x="93753" y="925829"/>
                </a:lnTo>
                <a:lnTo>
                  <a:pt x="93449" y="925829"/>
                </a:lnTo>
                <a:lnTo>
                  <a:pt x="98757" y="927100"/>
                </a:lnTo>
                <a:lnTo>
                  <a:pt x="4880917" y="927100"/>
                </a:lnTo>
                <a:lnTo>
                  <a:pt x="4876002" y="929640"/>
                </a:lnTo>
                <a:lnTo>
                  <a:pt x="4870935" y="930909"/>
                </a:lnTo>
                <a:lnTo>
                  <a:pt x="4865753" y="933450"/>
                </a:lnTo>
                <a:lnTo>
                  <a:pt x="4860444" y="934720"/>
                </a:lnTo>
                <a:lnTo>
                  <a:pt x="4855022" y="937259"/>
                </a:lnTo>
                <a:lnTo>
                  <a:pt x="4849497" y="938529"/>
                </a:lnTo>
                <a:close/>
              </a:path>
              <a:path w="4940935" h="939800">
                <a:moveTo>
                  <a:pt x="4115856" y="292100"/>
                </a:moveTo>
                <a:lnTo>
                  <a:pt x="4112973" y="280670"/>
                </a:lnTo>
                <a:lnTo>
                  <a:pt x="4138393" y="280670"/>
                </a:lnTo>
                <a:lnTo>
                  <a:pt x="4115856" y="292100"/>
                </a:lnTo>
                <a:close/>
              </a:path>
              <a:path w="4940935" h="939800">
                <a:moveTo>
                  <a:pt x="4876002" y="292100"/>
                </a:moveTo>
                <a:lnTo>
                  <a:pt x="4115856" y="292100"/>
                </a:lnTo>
                <a:lnTo>
                  <a:pt x="4138393" y="280670"/>
                </a:lnTo>
                <a:lnTo>
                  <a:pt x="4838156" y="280670"/>
                </a:lnTo>
                <a:lnTo>
                  <a:pt x="4860444" y="285750"/>
                </a:lnTo>
                <a:lnTo>
                  <a:pt x="4865753" y="287020"/>
                </a:lnTo>
                <a:lnTo>
                  <a:pt x="4870935" y="289560"/>
                </a:lnTo>
                <a:lnTo>
                  <a:pt x="4876002" y="292100"/>
                </a:lnTo>
                <a:close/>
              </a:path>
              <a:path w="4940935" h="939800">
                <a:moveTo>
                  <a:pt x="42204" y="323850"/>
                </a:moveTo>
                <a:lnTo>
                  <a:pt x="42407" y="322579"/>
                </a:lnTo>
                <a:lnTo>
                  <a:pt x="43449" y="322579"/>
                </a:lnTo>
                <a:lnTo>
                  <a:pt x="42204" y="323850"/>
                </a:lnTo>
                <a:close/>
              </a:path>
              <a:path w="4940935" h="939800">
                <a:moveTo>
                  <a:pt x="4913365" y="342900"/>
                </a:moveTo>
                <a:lnTo>
                  <a:pt x="4910559" y="337820"/>
                </a:lnTo>
                <a:lnTo>
                  <a:pt x="4910736" y="337820"/>
                </a:lnTo>
                <a:lnTo>
                  <a:pt x="4907727" y="334010"/>
                </a:lnTo>
                <a:lnTo>
                  <a:pt x="4907904" y="334010"/>
                </a:lnTo>
                <a:lnTo>
                  <a:pt x="4904704" y="330200"/>
                </a:lnTo>
                <a:lnTo>
                  <a:pt x="4904894" y="330200"/>
                </a:lnTo>
                <a:lnTo>
                  <a:pt x="4901504" y="326389"/>
                </a:lnTo>
                <a:lnTo>
                  <a:pt x="4901707" y="326389"/>
                </a:lnTo>
                <a:lnTo>
                  <a:pt x="4898138" y="322579"/>
                </a:lnTo>
                <a:lnTo>
                  <a:pt x="4914597" y="322579"/>
                </a:lnTo>
                <a:lnTo>
                  <a:pt x="4917988" y="326389"/>
                </a:lnTo>
                <a:lnTo>
                  <a:pt x="4921163" y="331470"/>
                </a:lnTo>
                <a:lnTo>
                  <a:pt x="4924135" y="335279"/>
                </a:lnTo>
                <a:lnTo>
                  <a:pt x="4926891" y="340360"/>
                </a:lnTo>
                <a:lnTo>
                  <a:pt x="4927519" y="341629"/>
                </a:lnTo>
                <a:lnTo>
                  <a:pt x="4913200" y="341629"/>
                </a:lnTo>
                <a:lnTo>
                  <a:pt x="4913365" y="342900"/>
                </a:lnTo>
                <a:close/>
              </a:path>
              <a:path w="4940935" h="939800">
                <a:moveTo>
                  <a:pt x="27193" y="342900"/>
                </a:moveTo>
                <a:lnTo>
                  <a:pt x="27345" y="341629"/>
                </a:lnTo>
                <a:lnTo>
                  <a:pt x="27894" y="341629"/>
                </a:lnTo>
                <a:lnTo>
                  <a:pt x="27193" y="342900"/>
                </a:lnTo>
                <a:close/>
              </a:path>
              <a:path w="4940935" h="939800">
                <a:moveTo>
                  <a:pt x="4921874" y="360679"/>
                </a:moveTo>
                <a:lnTo>
                  <a:pt x="4919944" y="355600"/>
                </a:lnTo>
                <a:lnTo>
                  <a:pt x="4917899" y="350520"/>
                </a:lnTo>
                <a:lnTo>
                  <a:pt x="4918039" y="350520"/>
                </a:lnTo>
                <a:lnTo>
                  <a:pt x="4915651" y="346710"/>
                </a:lnTo>
                <a:lnTo>
                  <a:pt x="4915804" y="346710"/>
                </a:lnTo>
                <a:lnTo>
                  <a:pt x="4913200" y="341629"/>
                </a:lnTo>
                <a:lnTo>
                  <a:pt x="4927519" y="341629"/>
                </a:lnTo>
                <a:lnTo>
                  <a:pt x="4929405" y="345439"/>
                </a:lnTo>
                <a:lnTo>
                  <a:pt x="4931691" y="350520"/>
                </a:lnTo>
                <a:lnTo>
                  <a:pt x="4933736" y="355600"/>
                </a:lnTo>
                <a:lnTo>
                  <a:pt x="4935089" y="359410"/>
                </a:lnTo>
                <a:lnTo>
                  <a:pt x="4921760" y="359410"/>
                </a:lnTo>
                <a:lnTo>
                  <a:pt x="4921874" y="360679"/>
                </a:lnTo>
                <a:close/>
              </a:path>
              <a:path w="4940935" h="939800">
                <a:moveTo>
                  <a:pt x="18684" y="360679"/>
                </a:moveTo>
                <a:lnTo>
                  <a:pt x="18798" y="359410"/>
                </a:lnTo>
                <a:lnTo>
                  <a:pt x="19166" y="359410"/>
                </a:lnTo>
                <a:lnTo>
                  <a:pt x="18684" y="360679"/>
                </a:lnTo>
                <a:close/>
              </a:path>
              <a:path w="4940935" h="939800">
                <a:moveTo>
                  <a:pt x="4940670" y="826770"/>
                </a:moveTo>
                <a:lnTo>
                  <a:pt x="4927970" y="826770"/>
                </a:lnTo>
                <a:lnTo>
                  <a:pt x="4927970" y="394970"/>
                </a:lnTo>
                <a:lnTo>
                  <a:pt x="4927831" y="389889"/>
                </a:lnTo>
                <a:lnTo>
                  <a:pt x="4927437" y="384810"/>
                </a:lnTo>
                <a:lnTo>
                  <a:pt x="4926777" y="379729"/>
                </a:lnTo>
                <a:lnTo>
                  <a:pt x="4925875" y="374650"/>
                </a:lnTo>
                <a:lnTo>
                  <a:pt x="4924732" y="369570"/>
                </a:lnTo>
                <a:lnTo>
                  <a:pt x="4923360" y="364489"/>
                </a:lnTo>
                <a:lnTo>
                  <a:pt x="4921760" y="359410"/>
                </a:lnTo>
                <a:lnTo>
                  <a:pt x="4935089" y="359410"/>
                </a:lnTo>
                <a:lnTo>
                  <a:pt x="4940548" y="389889"/>
                </a:lnTo>
                <a:lnTo>
                  <a:pt x="4940670" y="826770"/>
                </a:lnTo>
                <a:close/>
              </a:path>
              <a:path w="4940935" h="939800">
                <a:moveTo>
                  <a:pt x="12616" y="826770"/>
                </a:moveTo>
                <a:lnTo>
                  <a:pt x="12588" y="825500"/>
                </a:lnTo>
                <a:lnTo>
                  <a:pt x="12616" y="826770"/>
                </a:lnTo>
                <a:close/>
              </a:path>
              <a:path w="4940935" h="939800">
                <a:moveTo>
                  <a:pt x="4937718" y="852170"/>
                </a:moveTo>
                <a:lnTo>
                  <a:pt x="4924732" y="852170"/>
                </a:lnTo>
                <a:lnTo>
                  <a:pt x="4925938" y="847089"/>
                </a:lnTo>
                <a:lnTo>
                  <a:pt x="4926827" y="842010"/>
                </a:lnTo>
                <a:lnTo>
                  <a:pt x="4927462" y="836929"/>
                </a:lnTo>
                <a:lnTo>
                  <a:pt x="4927843" y="831850"/>
                </a:lnTo>
                <a:lnTo>
                  <a:pt x="4927970" y="825500"/>
                </a:lnTo>
                <a:lnTo>
                  <a:pt x="4927970" y="826770"/>
                </a:lnTo>
                <a:lnTo>
                  <a:pt x="4940670" y="826770"/>
                </a:lnTo>
                <a:lnTo>
                  <a:pt x="4940518" y="831850"/>
                </a:lnTo>
                <a:lnTo>
                  <a:pt x="4940086" y="838200"/>
                </a:lnTo>
                <a:lnTo>
                  <a:pt x="4939362" y="843279"/>
                </a:lnTo>
                <a:lnTo>
                  <a:pt x="4938359" y="849629"/>
                </a:lnTo>
                <a:lnTo>
                  <a:pt x="4937718" y="852170"/>
                </a:lnTo>
                <a:close/>
              </a:path>
              <a:path w="4940935" h="939800">
                <a:moveTo>
                  <a:pt x="16102" y="852170"/>
                </a:moveTo>
                <a:lnTo>
                  <a:pt x="15814" y="852170"/>
                </a:lnTo>
                <a:lnTo>
                  <a:pt x="15737" y="850900"/>
                </a:lnTo>
                <a:lnTo>
                  <a:pt x="16102" y="852170"/>
                </a:lnTo>
                <a:close/>
              </a:path>
              <a:path w="4940935" h="939800">
                <a:moveTo>
                  <a:pt x="4880917" y="927100"/>
                </a:moveTo>
                <a:lnTo>
                  <a:pt x="4841801" y="927100"/>
                </a:lnTo>
                <a:lnTo>
                  <a:pt x="4847109" y="925829"/>
                </a:lnTo>
                <a:lnTo>
                  <a:pt x="4846792" y="925829"/>
                </a:lnTo>
                <a:lnTo>
                  <a:pt x="4852012" y="924559"/>
                </a:lnTo>
                <a:lnTo>
                  <a:pt x="4851707" y="924559"/>
                </a:lnTo>
                <a:lnTo>
                  <a:pt x="4856825" y="923290"/>
                </a:lnTo>
                <a:lnTo>
                  <a:pt x="4856520" y="923290"/>
                </a:lnTo>
                <a:lnTo>
                  <a:pt x="4861537" y="922020"/>
                </a:lnTo>
                <a:lnTo>
                  <a:pt x="4861245" y="922020"/>
                </a:lnTo>
                <a:lnTo>
                  <a:pt x="4866134" y="919479"/>
                </a:lnTo>
                <a:lnTo>
                  <a:pt x="4865855" y="919479"/>
                </a:lnTo>
                <a:lnTo>
                  <a:pt x="4870630" y="918209"/>
                </a:lnTo>
                <a:lnTo>
                  <a:pt x="4870350" y="918209"/>
                </a:lnTo>
                <a:lnTo>
                  <a:pt x="4874999" y="915670"/>
                </a:lnTo>
                <a:lnTo>
                  <a:pt x="4874719" y="915670"/>
                </a:lnTo>
                <a:lnTo>
                  <a:pt x="4879240" y="913129"/>
                </a:lnTo>
                <a:lnTo>
                  <a:pt x="4878974" y="913129"/>
                </a:lnTo>
                <a:lnTo>
                  <a:pt x="4883355" y="910590"/>
                </a:lnTo>
                <a:lnTo>
                  <a:pt x="4883101" y="910590"/>
                </a:lnTo>
                <a:lnTo>
                  <a:pt x="4887330" y="908050"/>
                </a:lnTo>
                <a:lnTo>
                  <a:pt x="4887089" y="908050"/>
                </a:lnTo>
                <a:lnTo>
                  <a:pt x="4891153" y="904240"/>
                </a:lnTo>
                <a:lnTo>
                  <a:pt x="4890924" y="904240"/>
                </a:lnTo>
                <a:lnTo>
                  <a:pt x="4894836" y="901700"/>
                </a:lnTo>
                <a:lnTo>
                  <a:pt x="4894607" y="901700"/>
                </a:lnTo>
                <a:lnTo>
                  <a:pt x="4898354" y="897890"/>
                </a:lnTo>
                <a:lnTo>
                  <a:pt x="4898138" y="897890"/>
                </a:lnTo>
                <a:lnTo>
                  <a:pt x="4901707" y="894079"/>
                </a:lnTo>
                <a:lnTo>
                  <a:pt x="4901504" y="894079"/>
                </a:lnTo>
                <a:lnTo>
                  <a:pt x="4904894" y="890270"/>
                </a:lnTo>
                <a:lnTo>
                  <a:pt x="4904704" y="890270"/>
                </a:lnTo>
                <a:lnTo>
                  <a:pt x="4907904" y="886460"/>
                </a:lnTo>
                <a:lnTo>
                  <a:pt x="4907727" y="886460"/>
                </a:lnTo>
                <a:lnTo>
                  <a:pt x="4910736" y="882650"/>
                </a:lnTo>
                <a:lnTo>
                  <a:pt x="4910559" y="882650"/>
                </a:lnTo>
                <a:lnTo>
                  <a:pt x="4913365" y="878839"/>
                </a:lnTo>
                <a:lnTo>
                  <a:pt x="4913200" y="878839"/>
                </a:lnTo>
                <a:lnTo>
                  <a:pt x="4915804" y="875029"/>
                </a:lnTo>
                <a:lnTo>
                  <a:pt x="4915651" y="875029"/>
                </a:lnTo>
                <a:lnTo>
                  <a:pt x="4918039" y="869950"/>
                </a:lnTo>
                <a:lnTo>
                  <a:pt x="4917899" y="869950"/>
                </a:lnTo>
                <a:lnTo>
                  <a:pt x="4920058" y="866139"/>
                </a:lnTo>
                <a:lnTo>
                  <a:pt x="4921874" y="861060"/>
                </a:lnTo>
                <a:lnTo>
                  <a:pt x="4923462" y="855979"/>
                </a:lnTo>
                <a:lnTo>
                  <a:pt x="4924821" y="850900"/>
                </a:lnTo>
                <a:lnTo>
                  <a:pt x="4924732" y="852170"/>
                </a:lnTo>
                <a:lnTo>
                  <a:pt x="4937718" y="852170"/>
                </a:lnTo>
                <a:lnTo>
                  <a:pt x="4937076" y="854710"/>
                </a:lnTo>
                <a:lnTo>
                  <a:pt x="4935540" y="859789"/>
                </a:lnTo>
                <a:lnTo>
                  <a:pt x="4933736" y="864870"/>
                </a:lnTo>
                <a:lnTo>
                  <a:pt x="4931691" y="871220"/>
                </a:lnTo>
                <a:lnTo>
                  <a:pt x="4929405" y="876300"/>
                </a:lnTo>
                <a:lnTo>
                  <a:pt x="4926891" y="880110"/>
                </a:lnTo>
                <a:lnTo>
                  <a:pt x="4924135" y="885189"/>
                </a:lnTo>
                <a:lnTo>
                  <a:pt x="4921163" y="890270"/>
                </a:lnTo>
                <a:lnTo>
                  <a:pt x="4917988" y="894079"/>
                </a:lnTo>
                <a:lnTo>
                  <a:pt x="4914597" y="899159"/>
                </a:lnTo>
                <a:lnTo>
                  <a:pt x="4885705" y="923290"/>
                </a:lnTo>
                <a:lnTo>
                  <a:pt x="4880917" y="927100"/>
                </a:lnTo>
                <a:close/>
              </a:path>
              <a:path w="4940935" h="939800">
                <a:moveTo>
                  <a:pt x="4838156" y="939800"/>
                </a:moveTo>
                <a:lnTo>
                  <a:pt x="102402" y="939800"/>
                </a:lnTo>
                <a:lnTo>
                  <a:pt x="96687" y="938529"/>
                </a:lnTo>
                <a:lnTo>
                  <a:pt x="4843871" y="938529"/>
                </a:lnTo>
                <a:lnTo>
                  <a:pt x="4838156" y="93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7765" y="6017691"/>
            <a:ext cx="4736985" cy="422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44668" y="468693"/>
            <a:ext cx="2249716" cy="59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93492" y="1143000"/>
            <a:ext cx="6222491" cy="4445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8383" y="4581943"/>
            <a:ext cx="5573395" cy="190500"/>
          </a:xfrm>
          <a:custGeom>
            <a:avLst/>
            <a:gdLst/>
            <a:ahLst/>
            <a:cxnLst/>
            <a:rect l="l" t="t" r="r" b="b"/>
            <a:pathLst>
              <a:path w="5573395" h="190500">
                <a:moveTo>
                  <a:pt x="5535016" y="114985"/>
                </a:moveTo>
                <a:lnTo>
                  <a:pt x="5501271" y="114985"/>
                </a:lnTo>
                <a:lnTo>
                  <a:pt x="5501500" y="76885"/>
                </a:lnTo>
                <a:lnTo>
                  <a:pt x="5458637" y="76638"/>
                </a:lnTo>
                <a:lnTo>
                  <a:pt x="5382882" y="0"/>
                </a:lnTo>
                <a:lnTo>
                  <a:pt x="5572823" y="96354"/>
                </a:lnTo>
                <a:lnTo>
                  <a:pt x="5535016" y="114985"/>
                </a:lnTo>
                <a:close/>
              </a:path>
              <a:path w="5573395" h="190500">
                <a:moveTo>
                  <a:pt x="5458412" y="114738"/>
                </a:moveTo>
                <a:lnTo>
                  <a:pt x="0" y="83273"/>
                </a:lnTo>
                <a:lnTo>
                  <a:pt x="228" y="45173"/>
                </a:lnTo>
                <a:lnTo>
                  <a:pt x="5458637" y="76638"/>
                </a:lnTo>
                <a:lnTo>
                  <a:pt x="5477573" y="95796"/>
                </a:lnTo>
                <a:lnTo>
                  <a:pt x="5458412" y="114738"/>
                </a:lnTo>
                <a:close/>
              </a:path>
              <a:path w="5573395" h="190500">
                <a:moveTo>
                  <a:pt x="5501271" y="114985"/>
                </a:moveTo>
                <a:lnTo>
                  <a:pt x="5458412" y="114738"/>
                </a:lnTo>
                <a:lnTo>
                  <a:pt x="5477573" y="95796"/>
                </a:lnTo>
                <a:lnTo>
                  <a:pt x="5458637" y="76638"/>
                </a:lnTo>
                <a:lnTo>
                  <a:pt x="5501500" y="76885"/>
                </a:lnTo>
                <a:lnTo>
                  <a:pt x="5501271" y="114985"/>
                </a:lnTo>
                <a:close/>
              </a:path>
              <a:path w="5573395" h="190500">
                <a:moveTo>
                  <a:pt x="5381777" y="190500"/>
                </a:moveTo>
                <a:lnTo>
                  <a:pt x="5458412" y="114738"/>
                </a:lnTo>
                <a:lnTo>
                  <a:pt x="5535016" y="114985"/>
                </a:lnTo>
                <a:lnTo>
                  <a:pt x="5381777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25762" y="3628174"/>
            <a:ext cx="190500" cy="1884045"/>
          </a:xfrm>
          <a:custGeom>
            <a:avLst/>
            <a:gdLst/>
            <a:ahLst/>
            <a:cxnLst/>
            <a:rect l="l" t="t" r="r" b="b"/>
            <a:pathLst>
              <a:path w="190500" h="18840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18840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18840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1884045">
                <a:moveTo>
                  <a:pt x="114300" y="1883625"/>
                </a:moveTo>
                <a:lnTo>
                  <a:pt x="76200" y="1883625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1883625"/>
                </a:lnTo>
                <a:close/>
              </a:path>
              <a:path w="190500" h="18840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97237" y="3263633"/>
            <a:ext cx="634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1224" y="4850587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17050" y="4342219"/>
            <a:ext cx="188823" cy="26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06039" y="4038485"/>
            <a:ext cx="5185930" cy="1284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16118" y="4222902"/>
            <a:ext cx="2520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5018" y="4222902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22" y="4567034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2914" y="2015566"/>
            <a:ext cx="170954" cy="339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6386" y="1951469"/>
            <a:ext cx="3519665" cy="460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82931" y="1950275"/>
            <a:ext cx="4658804" cy="4614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21333" y="2686164"/>
            <a:ext cx="861910" cy="455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30170" y="2682595"/>
            <a:ext cx="1667167" cy="460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58145" y="2680601"/>
            <a:ext cx="1241323" cy="458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75364" y="2686176"/>
            <a:ext cx="464642" cy="4578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85739" y="2683395"/>
            <a:ext cx="865873" cy="4606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7098" y="2714548"/>
            <a:ext cx="169964" cy="4420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3542" y="2740139"/>
            <a:ext cx="259054" cy="3493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31952" y="2714548"/>
            <a:ext cx="560285" cy="4420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23688" y="461213"/>
            <a:ext cx="2079244" cy="547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1570" y="798614"/>
            <a:ext cx="2055495" cy="661035"/>
          </a:xfrm>
          <a:custGeom>
            <a:avLst/>
            <a:gdLst/>
            <a:ahLst/>
            <a:cxnLst/>
            <a:rect l="l" t="t" r="r" b="b"/>
            <a:pathLst>
              <a:path w="2055495" h="661035">
                <a:moveTo>
                  <a:pt x="2055126" y="660971"/>
                </a:moveTo>
                <a:lnTo>
                  <a:pt x="0" y="660971"/>
                </a:lnTo>
                <a:lnTo>
                  <a:pt x="0" y="0"/>
                </a:lnTo>
                <a:lnTo>
                  <a:pt x="2055126" y="0"/>
                </a:lnTo>
                <a:lnTo>
                  <a:pt x="2055126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2055126" y="622871"/>
                </a:lnTo>
                <a:lnTo>
                  <a:pt x="2055126" y="660971"/>
                </a:lnTo>
                <a:close/>
              </a:path>
              <a:path w="205549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2055495" h="661035">
                <a:moveTo>
                  <a:pt x="1978926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978926" y="38100"/>
                </a:lnTo>
                <a:lnTo>
                  <a:pt x="1978926" y="76200"/>
                </a:lnTo>
                <a:close/>
              </a:path>
              <a:path w="2055495" h="661035">
                <a:moveTo>
                  <a:pt x="1978926" y="622871"/>
                </a:moveTo>
                <a:lnTo>
                  <a:pt x="1978926" y="38100"/>
                </a:lnTo>
                <a:lnTo>
                  <a:pt x="2017026" y="76200"/>
                </a:lnTo>
                <a:lnTo>
                  <a:pt x="2055126" y="76200"/>
                </a:lnTo>
                <a:lnTo>
                  <a:pt x="2055126" y="584771"/>
                </a:lnTo>
                <a:lnTo>
                  <a:pt x="2017026" y="584771"/>
                </a:lnTo>
                <a:lnTo>
                  <a:pt x="1978926" y="622871"/>
                </a:lnTo>
                <a:close/>
              </a:path>
              <a:path w="2055495" h="661035">
                <a:moveTo>
                  <a:pt x="2055126" y="76200"/>
                </a:moveTo>
                <a:lnTo>
                  <a:pt x="2017026" y="76200"/>
                </a:lnTo>
                <a:lnTo>
                  <a:pt x="1978926" y="38100"/>
                </a:lnTo>
                <a:lnTo>
                  <a:pt x="2055126" y="38100"/>
                </a:lnTo>
                <a:lnTo>
                  <a:pt x="2055126" y="76200"/>
                </a:lnTo>
                <a:close/>
              </a:path>
              <a:path w="205549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2055495" h="661035">
                <a:moveTo>
                  <a:pt x="1978926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978926" y="584771"/>
                </a:lnTo>
                <a:lnTo>
                  <a:pt x="1978926" y="622871"/>
                </a:lnTo>
                <a:close/>
              </a:path>
              <a:path w="2055495" h="661035">
                <a:moveTo>
                  <a:pt x="2055126" y="622871"/>
                </a:moveTo>
                <a:lnTo>
                  <a:pt x="1978926" y="622871"/>
                </a:lnTo>
                <a:lnTo>
                  <a:pt x="2017026" y="584771"/>
                </a:lnTo>
                <a:lnTo>
                  <a:pt x="2055126" y="584771"/>
                </a:lnTo>
                <a:lnTo>
                  <a:pt x="2055126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98410" y="858939"/>
            <a:ext cx="1651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微软雅黑"/>
                <a:cs typeface="微软雅黑"/>
              </a:rPr>
              <a:t>一、波</a:t>
            </a:r>
            <a:r>
              <a:rPr dirty="0" sz="3200" spc="5" b="1">
                <a:latin typeface="微软雅黑"/>
                <a:cs typeface="微软雅黑"/>
              </a:rPr>
              <a:t>长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12225" y="2896031"/>
            <a:ext cx="3085896" cy="1820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416856" y="2234641"/>
            <a:ext cx="327370" cy="6217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94253" y="3104007"/>
            <a:ext cx="1270507" cy="55657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962187" y="3446703"/>
            <a:ext cx="198945" cy="1763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21914" y="3469462"/>
            <a:ext cx="1235773" cy="5420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67226" y="3716261"/>
            <a:ext cx="193205" cy="1730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752560" y="3787457"/>
            <a:ext cx="527176" cy="3667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361" y="3008947"/>
            <a:ext cx="2793606" cy="196277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98893" y="3670553"/>
            <a:ext cx="1051547" cy="3996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8589" y="3957510"/>
            <a:ext cx="1554949" cy="46636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77837" y="4425365"/>
            <a:ext cx="296278" cy="2858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33119" y="4397502"/>
            <a:ext cx="167360" cy="1467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85011" y="4322648"/>
            <a:ext cx="548144" cy="3353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10728" y="4317352"/>
            <a:ext cx="162636" cy="1442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49513" y="4256011"/>
            <a:ext cx="436448" cy="29010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71764" y="5911824"/>
            <a:ext cx="242582" cy="3396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91436" y="5843765"/>
            <a:ext cx="7886801" cy="4650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691161" y="4729594"/>
            <a:ext cx="0" cy="155575"/>
          </a:xfrm>
          <a:custGeom>
            <a:avLst/>
            <a:gdLst/>
            <a:ahLst/>
            <a:cxnLst/>
            <a:rect l="l" t="t" r="r" b="b"/>
            <a:pathLst>
              <a:path w="0" h="155575">
                <a:moveTo>
                  <a:pt x="0" y="0"/>
                </a:moveTo>
                <a:lnTo>
                  <a:pt x="0" y="15539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242300" y="4729594"/>
            <a:ext cx="0" cy="155575"/>
          </a:xfrm>
          <a:custGeom>
            <a:avLst/>
            <a:gdLst/>
            <a:ahLst/>
            <a:cxnLst/>
            <a:rect l="l" t="t" r="r" b="b"/>
            <a:pathLst>
              <a:path w="0" h="155575">
                <a:moveTo>
                  <a:pt x="0" y="0"/>
                </a:moveTo>
                <a:lnTo>
                  <a:pt x="0" y="15539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91161" y="4750143"/>
            <a:ext cx="925830" cy="128905"/>
          </a:xfrm>
          <a:custGeom>
            <a:avLst/>
            <a:gdLst/>
            <a:ahLst/>
            <a:cxnLst/>
            <a:rect l="l" t="t" r="r" b="b"/>
            <a:pathLst>
              <a:path w="925829" h="128904">
                <a:moveTo>
                  <a:pt x="115519" y="128435"/>
                </a:moveTo>
                <a:lnTo>
                  <a:pt x="112522" y="128422"/>
                </a:lnTo>
                <a:lnTo>
                  <a:pt x="109613" y="127787"/>
                </a:lnTo>
                <a:lnTo>
                  <a:pt x="106883" y="126568"/>
                </a:lnTo>
                <a:lnTo>
                  <a:pt x="0" y="64223"/>
                </a:lnTo>
                <a:lnTo>
                  <a:pt x="106883" y="1866"/>
                </a:lnTo>
                <a:lnTo>
                  <a:pt x="109613" y="647"/>
                </a:lnTo>
                <a:lnTo>
                  <a:pt x="112522" y="12"/>
                </a:lnTo>
                <a:lnTo>
                  <a:pt x="115519" y="0"/>
                </a:lnTo>
                <a:lnTo>
                  <a:pt x="118440" y="609"/>
                </a:lnTo>
                <a:lnTo>
                  <a:pt x="128371" y="14147"/>
                </a:lnTo>
                <a:lnTo>
                  <a:pt x="128066" y="17119"/>
                </a:lnTo>
                <a:lnTo>
                  <a:pt x="81198" y="49936"/>
                </a:lnTo>
                <a:lnTo>
                  <a:pt x="28359" y="49936"/>
                </a:lnTo>
                <a:lnTo>
                  <a:pt x="28359" y="78511"/>
                </a:lnTo>
                <a:lnTo>
                  <a:pt x="81220" y="78511"/>
                </a:lnTo>
                <a:lnTo>
                  <a:pt x="121285" y="101879"/>
                </a:lnTo>
                <a:lnTo>
                  <a:pt x="128371" y="114287"/>
                </a:lnTo>
                <a:lnTo>
                  <a:pt x="128041" y="117259"/>
                </a:lnTo>
                <a:lnTo>
                  <a:pt x="118440" y="127838"/>
                </a:lnTo>
                <a:lnTo>
                  <a:pt x="115519" y="128435"/>
                </a:lnTo>
                <a:close/>
              </a:path>
              <a:path w="925829" h="128904">
                <a:moveTo>
                  <a:pt x="81220" y="78511"/>
                </a:moveTo>
                <a:lnTo>
                  <a:pt x="28359" y="78511"/>
                </a:lnTo>
                <a:lnTo>
                  <a:pt x="28359" y="49936"/>
                </a:lnTo>
                <a:lnTo>
                  <a:pt x="81198" y="49936"/>
                </a:lnTo>
                <a:lnTo>
                  <a:pt x="77867" y="51879"/>
                </a:lnTo>
                <a:lnTo>
                  <a:pt x="35560" y="51879"/>
                </a:lnTo>
                <a:lnTo>
                  <a:pt x="35560" y="76555"/>
                </a:lnTo>
                <a:lnTo>
                  <a:pt x="77867" y="76555"/>
                </a:lnTo>
                <a:lnTo>
                  <a:pt x="81220" y="78511"/>
                </a:lnTo>
                <a:close/>
              </a:path>
              <a:path w="925829" h="128904">
                <a:moveTo>
                  <a:pt x="925283" y="78511"/>
                </a:moveTo>
                <a:lnTo>
                  <a:pt x="81220" y="78511"/>
                </a:lnTo>
                <a:lnTo>
                  <a:pt x="56713" y="64217"/>
                </a:lnTo>
                <a:lnTo>
                  <a:pt x="81198" y="49936"/>
                </a:lnTo>
                <a:lnTo>
                  <a:pt x="925283" y="49936"/>
                </a:lnTo>
                <a:lnTo>
                  <a:pt x="925283" y="78511"/>
                </a:lnTo>
                <a:close/>
              </a:path>
              <a:path w="925829" h="128904">
                <a:moveTo>
                  <a:pt x="35560" y="76555"/>
                </a:moveTo>
                <a:lnTo>
                  <a:pt x="35560" y="51879"/>
                </a:lnTo>
                <a:lnTo>
                  <a:pt x="56713" y="64217"/>
                </a:lnTo>
                <a:lnTo>
                  <a:pt x="35560" y="76555"/>
                </a:lnTo>
                <a:close/>
              </a:path>
              <a:path w="925829" h="128904">
                <a:moveTo>
                  <a:pt x="56713" y="64217"/>
                </a:moveTo>
                <a:lnTo>
                  <a:pt x="35560" y="51879"/>
                </a:lnTo>
                <a:lnTo>
                  <a:pt x="77867" y="51879"/>
                </a:lnTo>
                <a:lnTo>
                  <a:pt x="56713" y="64217"/>
                </a:lnTo>
                <a:close/>
              </a:path>
              <a:path w="925829" h="128904">
                <a:moveTo>
                  <a:pt x="77867" y="76555"/>
                </a:moveTo>
                <a:lnTo>
                  <a:pt x="35560" y="76555"/>
                </a:lnTo>
                <a:lnTo>
                  <a:pt x="56724" y="64223"/>
                </a:lnTo>
                <a:lnTo>
                  <a:pt x="77867" y="76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22768" y="4764265"/>
            <a:ext cx="806450" cy="128905"/>
          </a:xfrm>
          <a:custGeom>
            <a:avLst/>
            <a:gdLst/>
            <a:ahLst/>
            <a:cxnLst/>
            <a:rect l="l" t="t" r="r" b="b"/>
            <a:pathLst>
              <a:path w="806450" h="128904">
                <a:moveTo>
                  <a:pt x="749603" y="64223"/>
                </a:moveTo>
                <a:lnTo>
                  <a:pt x="685037" y="26555"/>
                </a:lnTo>
                <a:lnTo>
                  <a:pt x="677951" y="14147"/>
                </a:lnTo>
                <a:lnTo>
                  <a:pt x="678268" y="11188"/>
                </a:lnTo>
                <a:lnTo>
                  <a:pt x="690803" y="0"/>
                </a:lnTo>
                <a:lnTo>
                  <a:pt x="693788" y="12"/>
                </a:lnTo>
                <a:lnTo>
                  <a:pt x="696709" y="647"/>
                </a:lnTo>
                <a:lnTo>
                  <a:pt x="699427" y="1879"/>
                </a:lnTo>
                <a:lnTo>
                  <a:pt x="781815" y="49936"/>
                </a:lnTo>
                <a:lnTo>
                  <a:pt x="777963" y="49936"/>
                </a:lnTo>
                <a:lnTo>
                  <a:pt x="777963" y="51879"/>
                </a:lnTo>
                <a:lnTo>
                  <a:pt x="770762" y="51879"/>
                </a:lnTo>
                <a:lnTo>
                  <a:pt x="749603" y="64223"/>
                </a:lnTo>
                <a:close/>
              </a:path>
              <a:path w="806450" h="128904">
                <a:moveTo>
                  <a:pt x="725114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725114" y="49936"/>
                </a:lnTo>
                <a:lnTo>
                  <a:pt x="749603" y="64223"/>
                </a:lnTo>
                <a:lnTo>
                  <a:pt x="725114" y="78511"/>
                </a:lnTo>
                <a:close/>
              </a:path>
              <a:path w="806450" h="128904">
                <a:moveTo>
                  <a:pt x="781815" y="78511"/>
                </a:moveTo>
                <a:lnTo>
                  <a:pt x="777963" y="78511"/>
                </a:lnTo>
                <a:lnTo>
                  <a:pt x="777963" y="49936"/>
                </a:lnTo>
                <a:lnTo>
                  <a:pt x="781815" y="49936"/>
                </a:lnTo>
                <a:lnTo>
                  <a:pt x="806310" y="64223"/>
                </a:lnTo>
                <a:lnTo>
                  <a:pt x="781815" y="78511"/>
                </a:lnTo>
                <a:close/>
              </a:path>
              <a:path w="806450" h="128904">
                <a:moveTo>
                  <a:pt x="770762" y="76568"/>
                </a:moveTo>
                <a:lnTo>
                  <a:pt x="749603" y="64223"/>
                </a:lnTo>
                <a:lnTo>
                  <a:pt x="770762" y="51879"/>
                </a:lnTo>
                <a:lnTo>
                  <a:pt x="770762" y="76568"/>
                </a:lnTo>
                <a:close/>
              </a:path>
              <a:path w="806450" h="128904">
                <a:moveTo>
                  <a:pt x="777963" y="76568"/>
                </a:moveTo>
                <a:lnTo>
                  <a:pt x="770762" y="76568"/>
                </a:lnTo>
                <a:lnTo>
                  <a:pt x="770762" y="51879"/>
                </a:lnTo>
                <a:lnTo>
                  <a:pt x="777963" y="51879"/>
                </a:lnTo>
                <a:lnTo>
                  <a:pt x="777963" y="76568"/>
                </a:lnTo>
                <a:close/>
              </a:path>
              <a:path w="806450" h="128904">
                <a:moveTo>
                  <a:pt x="690803" y="128447"/>
                </a:moveTo>
                <a:lnTo>
                  <a:pt x="677951" y="114287"/>
                </a:lnTo>
                <a:lnTo>
                  <a:pt x="678243" y="111315"/>
                </a:lnTo>
                <a:lnTo>
                  <a:pt x="749603" y="64223"/>
                </a:lnTo>
                <a:lnTo>
                  <a:pt x="770762" y="76568"/>
                </a:lnTo>
                <a:lnTo>
                  <a:pt x="777963" y="76568"/>
                </a:lnTo>
                <a:lnTo>
                  <a:pt x="777963" y="78511"/>
                </a:lnTo>
                <a:lnTo>
                  <a:pt x="781815" y="78511"/>
                </a:lnTo>
                <a:lnTo>
                  <a:pt x="699427" y="126568"/>
                </a:lnTo>
                <a:lnTo>
                  <a:pt x="696709" y="127800"/>
                </a:lnTo>
                <a:lnTo>
                  <a:pt x="693788" y="128435"/>
                </a:lnTo>
                <a:lnTo>
                  <a:pt x="690803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899122" y="4567034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840" y="0"/>
            <a:ext cx="20586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 b="1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998" y="1004328"/>
            <a:ext cx="217982" cy="344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936" y="1237691"/>
            <a:ext cx="162420" cy="156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1295" y="939838"/>
            <a:ext cx="1655660" cy="459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2473" y="1692910"/>
            <a:ext cx="446951" cy="3847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3546" y="1698980"/>
            <a:ext cx="197916" cy="151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4537" y="1642376"/>
            <a:ext cx="1449463" cy="40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83091" y="1666176"/>
            <a:ext cx="172567" cy="145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6727" y="1642732"/>
            <a:ext cx="1104633" cy="405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76154" y="1657654"/>
            <a:ext cx="411835" cy="3934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53839" y="1666176"/>
            <a:ext cx="172224" cy="145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90478" y="1642033"/>
            <a:ext cx="406273" cy="4014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6994" y="2153843"/>
            <a:ext cx="2170036" cy="4083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22156" y="2177986"/>
            <a:ext cx="172567" cy="1454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86805" y="1137792"/>
            <a:ext cx="5354320" cy="190500"/>
          </a:xfrm>
          <a:custGeom>
            <a:avLst/>
            <a:gdLst/>
            <a:ahLst/>
            <a:cxnLst/>
            <a:rect l="l" t="t" r="r" b="b"/>
            <a:pathLst>
              <a:path w="5354320" h="190500">
                <a:moveTo>
                  <a:pt x="5316448" y="114947"/>
                </a:moveTo>
                <a:lnTo>
                  <a:pt x="5282755" y="114947"/>
                </a:lnTo>
                <a:lnTo>
                  <a:pt x="5282958" y="76847"/>
                </a:lnTo>
                <a:lnTo>
                  <a:pt x="5240098" y="76616"/>
                </a:lnTo>
                <a:lnTo>
                  <a:pt x="5164315" y="0"/>
                </a:lnTo>
                <a:lnTo>
                  <a:pt x="5354294" y="96278"/>
                </a:lnTo>
                <a:lnTo>
                  <a:pt x="5316448" y="114947"/>
                </a:lnTo>
                <a:close/>
              </a:path>
              <a:path w="5354320" h="190500">
                <a:moveTo>
                  <a:pt x="5239893" y="114716"/>
                </a:moveTo>
                <a:lnTo>
                  <a:pt x="0" y="86448"/>
                </a:lnTo>
                <a:lnTo>
                  <a:pt x="203" y="48348"/>
                </a:lnTo>
                <a:lnTo>
                  <a:pt x="5240098" y="76616"/>
                </a:lnTo>
                <a:lnTo>
                  <a:pt x="5259044" y="95770"/>
                </a:lnTo>
                <a:lnTo>
                  <a:pt x="5239893" y="114716"/>
                </a:lnTo>
                <a:close/>
              </a:path>
              <a:path w="5354320" h="190500">
                <a:moveTo>
                  <a:pt x="5282755" y="114947"/>
                </a:moveTo>
                <a:lnTo>
                  <a:pt x="5239893" y="114716"/>
                </a:lnTo>
                <a:lnTo>
                  <a:pt x="5259044" y="95770"/>
                </a:lnTo>
                <a:lnTo>
                  <a:pt x="5240098" y="76616"/>
                </a:lnTo>
                <a:lnTo>
                  <a:pt x="5282958" y="76847"/>
                </a:lnTo>
                <a:lnTo>
                  <a:pt x="5282755" y="114947"/>
                </a:lnTo>
                <a:close/>
              </a:path>
              <a:path w="5354320" h="190500">
                <a:moveTo>
                  <a:pt x="5163286" y="190499"/>
                </a:moveTo>
                <a:lnTo>
                  <a:pt x="5239893" y="114716"/>
                </a:lnTo>
                <a:lnTo>
                  <a:pt x="5316448" y="114947"/>
                </a:lnTo>
                <a:lnTo>
                  <a:pt x="5163286" y="190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94070" y="290042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16935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16935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42433" y="1390434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96686" y="942860"/>
            <a:ext cx="188823" cy="268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74727" y="535571"/>
            <a:ext cx="4982857" cy="12834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065646" y="0"/>
            <a:ext cx="634365" cy="77343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280"/>
              </a:spcBef>
            </a:pPr>
            <a:r>
              <a:rPr dirty="0" sz="2000" b="1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89859" y="4023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8475" y="3909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9661" y="2653347"/>
            <a:ext cx="2793606" cy="19627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53997" y="3315347"/>
            <a:ext cx="1051420" cy="3939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31532" y="3597655"/>
            <a:ext cx="1548803" cy="4707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944" y="3945344"/>
            <a:ext cx="1196835" cy="418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64991" y="2203704"/>
            <a:ext cx="6515100" cy="46542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998" y="1004328"/>
            <a:ext cx="217982" cy="344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4936" y="1237691"/>
            <a:ext cx="162420" cy="156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1295" y="939838"/>
            <a:ext cx="1655660" cy="459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2473" y="1692910"/>
            <a:ext cx="446951" cy="3847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3546" y="1698980"/>
            <a:ext cx="197916" cy="151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4537" y="1642376"/>
            <a:ext cx="1449463" cy="40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83091" y="1666176"/>
            <a:ext cx="172567" cy="145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26727" y="1642732"/>
            <a:ext cx="1104633" cy="405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76154" y="1657654"/>
            <a:ext cx="411835" cy="3934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53839" y="1666176"/>
            <a:ext cx="172224" cy="145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90478" y="1642033"/>
            <a:ext cx="406273" cy="4014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6994" y="2153843"/>
            <a:ext cx="2170036" cy="4083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22156" y="2177986"/>
            <a:ext cx="172567" cy="1454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7073" y="3280079"/>
            <a:ext cx="446951" cy="3847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7046" y="3286150"/>
            <a:ext cx="197916" cy="1513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07694" y="3229533"/>
            <a:ext cx="2872206" cy="4087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68991" y="3253333"/>
            <a:ext cx="172567" cy="1454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12615" y="3231286"/>
            <a:ext cx="378840" cy="3982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57458" y="3238220"/>
            <a:ext cx="1111923" cy="3996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20778" y="3229533"/>
            <a:ext cx="4673472" cy="4087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7002" y="3741343"/>
            <a:ext cx="1105319" cy="40664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13802" y="3741356"/>
            <a:ext cx="1092123" cy="4203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80957" y="3741699"/>
            <a:ext cx="1803679" cy="4073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86034" y="3770007"/>
            <a:ext cx="153301" cy="3916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14202" y="3741343"/>
            <a:ext cx="2185670" cy="4087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747459" y="3739260"/>
            <a:ext cx="761187" cy="4097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59002" y="3741343"/>
            <a:ext cx="1829028" cy="4087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52280" y="3743096"/>
            <a:ext cx="507339" cy="3982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86805" y="1417192"/>
            <a:ext cx="5354320" cy="190500"/>
          </a:xfrm>
          <a:custGeom>
            <a:avLst/>
            <a:gdLst/>
            <a:ahLst/>
            <a:cxnLst/>
            <a:rect l="l" t="t" r="r" b="b"/>
            <a:pathLst>
              <a:path w="5354320" h="190500">
                <a:moveTo>
                  <a:pt x="5316448" y="114947"/>
                </a:moveTo>
                <a:lnTo>
                  <a:pt x="5282755" y="114947"/>
                </a:lnTo>
                <a:lnTo>
                  <a:pt x="5282958" y="76847"/>
                </a:lnTo>
                <a:lnTo>
                  <a:pt x="5240098" y="76616"/>
                </a:lnTo>
                <a:lnTo>
                  <a:pt x="5164315" y="0"/>
                </a:lnTo>
                <a:lnTo>
                  <a:pt x="5354294" y="96278"/>
                </a:lnTo>
                <a:lnTo>
                  <a:pt x="5316448" y="114947"/>
                </a:lnTo>
                <a:close/>
              </a:path>
              <a:path w="5354320" h="190500">
                <a:moveTo>
                  <a:pt x="5239893" y="114716"/>
                </a:moveTo>
                <a:lnTo>
                  <a:pt x="0" y="86448"/>
                </a:lnTo>
                <a:lnTo>
                  <a:pt x="203" y="48348"/>
                </a:lnTo>
                <a:lnTo>
                  <a:pt x="5240098" y="76616"/>
                </a:lnTo>
                <a:lnTo>
                  <a:pt x="5259044" y="95770"/>
                </a:lnTo>
                <a:lnTo>
                  <a:pt x="5239893" y="114716"/>
                </a:lnTo>
                <a:close/>
              </a:path>
              <a:path w="5354320" h="190500">
                <a:moveTo>
                  <a:pt x="5282755" y="114947"/>
                </a:moveTo>
                <a:lnTo>
                  <a:pt x="5239893" y="114716"/>
                </a:lnTo>
                <a:lnTo>
                  <a:pt x="5259044" y="95770"/>
                </a:lnTo>
                <a:lnTo>
                  <a:pt x="5240098" y="76616"/>
                </a:lnTo>
                <a:lnTo>
                  <a:pt x="5282958" y="76847"/>
                </a:lnTo>
                <a:lnTo>
                  <a:pt x="5282755" y="114947"/>
                </a:lnTo>
                <a:close/>
              </a:path>
              <a:path w="5354320" h="190500">
                <a:moveTo>
                  <a:pt x="5163286" y="190499"/>
                </a:moveTo>
                <a:lnTo>
                  <a:pt x="5239893" y="114716"/>
                </a:lnTo>
                <a:lnTo>
                  <a:pt x="5316448" y="114947"/>
                </a:lnTo>
                <a:lnTo>
                  <a:pt x="5163286" y="190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94070" y="569442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499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299"/>
                </a:lnTo>
                <a:lnTo>
                  <a:pt x="0" y="190499"/>
                </a:lnTo>
                <a:close/>
              </a:path>
              <a:path w="190500" h="1693545">
                <a:moveTo>
                  <a:pt x="76200" y="114299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49"/>
                </a:lnTo>
                <a:lnTo>
                  <a:pt x="95250" y="95249"/>
                </a:lnTo>
                <a:lnTo>
                  <a:pt x="76200" y="114299"/>
                </a:lnTo>
                <a:close/>
              </a:path>
              <a:path w="190500" h="1693545">
                <a:moveTo>
                  <a:pt x="190500" y="190499"/>
                </a:moveTo>
                <a:lnTo>
                  <a:pt x="114300" y="114299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499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299"/>
                </a:lnTo>
                <a:lnTo>
                  <a:pt x="95250" y="95249"/>
                </a:lnTo>
                <a:lnTo>
                  <a:pt x="114300" y="114299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299"/>
                </a:moveTo>
                <a:lnTo>
                  <a:pt x="95250" y="95249"/>
                </a:lnTo>
                <a:lnTo>
                  <a:pt x="114300" y="95249"/>
                </a:lnTo>
                <a:lnTo>
                  <a:pt x="1143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142433" y="1669834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96686" y="1222260"/>
            <a:ext cx="188823" cy="2687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74727" y="814971"/>
            <a:ext cx="4982857" cy="14231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526159" y="20152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82059" y="2053374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65646" y="201657"/>
            <a:ext cx="634365" cy="77343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280"/>
              </a:spcBef>
            </a:pPr>
            <a:r>
              <a:rPr dirty="0" sz="2000" b="1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89859" y="6817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18475" y="6703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86875" y="19403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5973" y="4834674"/>
            <a:ext cx="446951" cy="38474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49579" y="4785182"/>
            <a:ext cx="2542311" cy="40768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339820" y="4787963"/>
            <a:ext cx="759104" cy="4038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50322" y="4783099"/>
            <a:ext cx="6567817" cy="40940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5559" y="5296306"/>
            <a:ext cx="2542311" cy="40836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25800" y="5299760"/>
            <a:ext cx="759104" cy="40385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35260" y="5293867"/>
            <a:ext cx="6924459" cy="4104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932379" y="3587356"/>
            <a:ext cx="2760096" cy="114553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797808" y="3779037"/>
            <a:ext cx="1063180" cy="4429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364078" y="3997490"/>
            <a:ext cx="1452232" cy="54126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19800" y="1927440"/>
            <a:ext cx="0" cy="224790"/>
          </a:xfrm>
          <a:custGeom>
            <a:avLst/>
            <a:gdLst/>
            <a:ahLst/>
            <a:cxnLst/>
            <a:rect l="l" t="t" r="r" b="b"/>
            <a:pathLst>
              <a:path w="0" h="224789">
                <a:moveTo>
                  <a:pt x="0" y="0"/>
                </a:moveTo>
                <a:lnTo>
                  <a:pt x="0" y="2243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251700" y="1927440"/>
            <a:ext cx="0" cy="224790"/>
          </a:xfrm>
          <a:custGeom>
            <a:avLst/>
            <a:gdLst/>
            <a:ahLst/>
            <a:cxnLst/>
            <a:rect l="l" t="t" r="r" b="b"/>
            <a:pathLst>
              <a:path w="0" h="224789">
                <a:moveTo>
                  <a:pt x="0" y="0"/>
                </a:moveTo>
                <a:lnTo>
                  <a:pt x="0" y="2243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19800" y="1985568"/>
            <a:ext cx="447040" cy="128905"/>
          </a:xfrm>
          <a:custGeom>
            <a:avLst/>
            <a:gdLst/>
            <a:ahLst/>
            <a:cxnLst/>
            <a:rect l="l" t="t" r="r" b="b"/>
            <a:pathLst>
              <a:path w="447039" h="128905">
                <a:moveTo>
                  <a:pt x="115506" y="128447"/>
                </a:moveTo>
                <a:lnTo>
                  <a:pt x="112522" y="128435"/>
                </a:lnTo>
                <a:lnTo>
                  <a:pt x="109600" y="127800"/>
                </a:lnTo>
                <a:lnTo>
                  <a:pt x="106883" y="126568"/>
                </a:lnTo>
                <a:lnTo>
                  <a:pt x="0" y="64223"/>
                </a:lnTo>
                <a:lnTo>
                  <a:pt x="106883" y="1879"/>
                </a:lnTo>
                <a:lnTo>
                  <a:pt x="109600" y="647"/>
                </a:lnTo>
                <a:lnTo>
                  <a:pt x="112522" y="12"/>
                </a:lnTo>
                <a:lnTo>
                  <a:pt x="115506" y="0"/>
                </a:lnTo>
                <a:lnTo>
                  <a:pt x="118440" y="609"/>
                </a:lnTo>
                <a:lnTo>
                  <a:pt x="128371" y="14147"/>
                </a:lnTo>
                <a:lnTo>
                  <a:pt x="128066" y="17119"/>
                </a:lnTo>
                <a:lnTo>
                  <a:pt x="81208" y="49936"/>
                </a:lnTo>
                <a:lnTo>
                  <a:pt x="28359" y="49936"/>
                </a:lnTo>
                <a:lnTo>
                  <a:pt x="28359" y="78511"/>
                </a:lnTo>
                <a:lnTo>
                  <a:pt x="81208" y="78511"/>
                </a:lnTo>
                <a:lnTo>
                  <a:pt x="121285" y="101892"/>
                </a:lnTo>
                <a:lnTo>
                  <a:pt x="128371" y="114300"/>
                </a:lnTo>
                <a:lnTo>
                  <a:pt x="128041" y="117259"/>
                </a:lnTo>
                <a:lnTo>
                  <a:pt x="118440" y="127838"/>
                </a:lnTo>
                <a:lnTo>
                  <a:pt x="115506" y="128447"/>
                </a:lnTo>
                <a:close/>
              </a:path>
              <a:path w="447039" h="128905">
                <a:moveTo>
                  <a:pt x="81208" y="78511"/>
                </a:moveTo>
                <a:lnTo>
                  <a:pt x="28359" y="78511"/>
                </a:lnTo>
                <a:lnTo>
                  <a:pt x="28359" y="49936"/>
                </a:lnTo>
                <a:lnTo>
                  <a:pt x="81208" y="49936"/>
                </a:lnTo>
                <a:lnTo>
                  <a:pt x="77878" y="51879"/>
                </a:lnTo>
                <a:lnTo>
                  <a:pt x="35560" y="51879"/>
                </a:lnTo>
                <a:lnTo>
                  <a:pt x="35560" y="76568"/>
                </a:lnTo>
                <a:lnTo>
                  <a:pt x="77878" y="76568"/>
                </a:lnTo>
                <a:lnTo>
                  <a:pt x="81208" y="78511"/>
                </a:lnTo>
                <a:close/>
              </a:path>
              <a:path w="447039" h="128905">
                <a:moveTo>
                  <a:pt x="446798" y="78511"/>
                </a:moveTo>
                <a:lnTo>
                  <a:pt x="81208" y="78511"/>
                </a:lnTo>
                <a:lnTo>
                  <a:pt x="56719" y="64223"/>
                </a:lnTo>
                <a:lnTo>
                  <a:pt x="81208" y="49936"/>
                </a:lnTo>
                <a:lnTo>
                  <a:pt x="446798" y="49936"/>
                </a:lnTo>
                <a:lnTo>
                  <a:pt x="446798" y="78511"/>
                </a:lnTo>
                <a:close/>
              </a:path>
              <a:path w="447039" h="128905">
                <a:moveTo>
                  <a:pt x="35560" y="76568"/>
                </a:moveTo>
                <a:lnTo>
                  <a:pt x="35560" y="51879"/>
                </a:lnTo>
                <a:lnTo>
                  <a:pt x="56719" y="64223"/>
                </a:lnTo>
                <a:lnTo>
                  <a:pt x="35560" y="76568"/>
                </a:lnTo>
                <a:close/>
              </a:path>
              <a:path w="447039" h="128905">
                <a:moveTo>
                  <a:pt x="56719" y="64223"/>
                </a:moveTo>
                <a:lnTo>
                  <a:pt x="35560" y="51879"/>
                </a:lnTo>
                <a:lnTo>
                  <a:pt x="77878" y="51879"/>
                </a:lnTo>
                <a:lnTo>
                  <a:pt x="56719" y="64223"/>
                </a:lnTo>
                <a:close/>
              </a:path>
              <a:path w="447039" h="128905">
                <a:moveTo>
                  <a:pt x="77878" y="76568"/>
                </a:moveTo>
                <a:lnTo>
                  <a:pt x="35560" y="76568"/>
                </a:lnTo>
                <a:lnTo>
                  <a:pt x="56719" y="64223"/>
                </a:lnTo>
                <a:lnTo>
                  <a:pt x="77878" y="76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55955" y="2005964"/>
            <a:ext cx="389890" cy="128905"/>
          </a:xfrm>
          <a:custGeom>
            <a:avLst/>
            <a:gdLst/>
            <a:ahLst/>
            <a:cxnLst/>
            <a:rect l="l" t="t" r="r" b="b"/>
            <a:pathLst>
              <a:path w="389890" h="128905">
                <a:moveTo>
                  <a:pt x="332655" y="64217"/>
                </a:moveTo>
                <a:lnTo>
                  <a:pt x="268084" y="26555"/>
                </a:lnTo>
                <a:lnTo>
                  <a:pt x="260997" y="14147"/>
                </a:lnTo>
                <a:lnTo>
                  <a:pt x="261315" y="11176"/>
                </a:lnTo>
                <a:lnTo>
                  <a:pt x="273850" y="0"/>
                </a:lnTo>
                <a:lnTo>
                  <a:pt x="276834" y="12"/>
                </a:lnTo>
                <a:lnTo>
                  <a:pt x="279755" y="647"/>
                </a:lnTo>
                <a:lnTo>
                  <a:pt x="282486" y="1866"/>
                </a:lnTo>
                <a:lnTo>
                  <a:pt x="364869" y="49936"/>
                </a:lnTo>
                <a:lnTo>
                  <a:pt x="361010" y="49936"/>
                </a:lnTo>
                <a:lnTo>
                  <a:pt x="361010" y="51879"/>
                </a:lnTo>
                <a:lnTo>
                  <a:pt x="353809" y="51879"/>
                </a:lnTo>
                <a:lnTo>
                  <a:pt x="332655" y="64217"/>
                </a:lnTo>
                <a:close/>
              </a:path>
              <a:path w="389890" h="128905">
                <a:moveTo>
                  <a:pt x="308148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308170" y="49936"/>
                </a:lnTo>
                <a:lnTo>
                  <a:pt x="332655" y="64217"/>
                </a:lnTo>
                <a:lnTo>
                  <a:pt x="308148" y="78511"/>
                </a:lnTo>
                <a:close/>
              </a:path>
              <a:path w="389890" h="128905">
                <a:moveTo>
                  <a:pt x="364864" y="78511"/>
                </a:moveTo>
                <a:lnTo>
                  <a:pt x="361010" y="78511"/>
                </a:lnTo>
                <a:lnTo>
                  <a:pt x="361010" y="49936"/>
                </a:lnTo>
                <a:lnTo>
                  <a:pt x="364869" y="49936"/>
                </a:lnTo>
                <a:lnTo>
                  <a:pt x="389356" y="64223"/>
                </a:lnTo>
                <a:lnTo>
                  <a:pt x="364864" y="78511"/>
                </a:lnTo>
                <a:close/>
              </a:path>
              <a:path w="389890" h="128905">
                <a:moveTo>
                  <a:pt x="353809" y="76555"/>
                </a:moveTo>
                <a:lnTo>
                  <a:pt x="332655" y="64217"/>
                </a:lnTo>
                <a:lnTo>
                  <a:pt x="353809" y="51879"/>
                </a:lnTo>
                <a:lnTo>
                  <a:pt x="353809" y="76555"/>
                </a:lnTo>
                <a:close/>
              </a:path>
              <a:path w="389890" h="128905">
                <a:moveTo>
                  <a:pt x="361010" y="76555"/>
                </a:moveTo>
                <a:lnTo>
                  <a:pt x="353809" y="76555"/>
                </a:lnTo>
                <a:lnTo>
                  <a:pt x="353809" y="51879"/>
                </a:lnTo>
                <a:lnTo>
                  <a:pt x="361010" y="51879"/>
                </a:lnTo>
                <a:lnTo>
                  <a:pt x="361010" y="76555"/>
                </a:lnTo>
                <a:close/>
              </a:path>
              <a:path w="389890" h="128905">
                <a:moveTo>
                  <a:pt x="273850" y="128447"/>
                </a:moveTo>
                <a:lnTo>
                  <a:pt x="260997" y="114287"/>
                </a:lnTo>
                <a:lnTo>
                  <a:pt x="261289" y="111315"/>
                </a:lnTo>
                <a:lnTo>
                  <a:pt x="332666" y="64223"/>
                </a:lnTo>
                <a:lnTo>
                  <a:pt x="353809" y="76555"/>
                </a:lnTo>
                <a:lnTo>
                  <a:pt x="361010" y="76555"/>
                </a:lnTo>
                <a:lnTo>
                  <a:pt x="361010" y="78511"/>
                </a:lnTo>
                <a:lnTo>
                  <a:pt x="364864" y="78511"/>
                </a:lnTo>
                <a:lnTo>
                  <a:pt x="282486" y="126568"/>
                </a:lnTo>
                <a:lnTo>
                  <a:pt x="279755" y="127800"/>
                </a:lnTo>
                <a:lnTo>
                  <a:pt x="276834" y="128435"/>
                </a:lnTo>
                <a:lnTo>
                  <a:pt x="273850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450507" y="1686305"/>
            <a:ext cx="397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λ/</a:t>
            </a:r>
            <a:r>
              <a:rPr dirty="0" sz="2400" b="1" i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9412" y="21716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018041" y="19938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16675" y="18160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15304" y="16382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13939" y="14604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012573" y="12826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11202" y="11048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009837" y="9270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08465" y="74924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94400" y="622198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5" h="51434">
                <a:moveTo>
                  <a:pt x="393" y="51041"/>
                </a:moveTo>
                <a:lnTo>
                  <a:pt x="0" y="203"/>
                </a:lnTo>
                <a:lnTo>
                  <a:pt x="25400" y="0"/>
                </a:lnTo>
                <a:lnTo>
                  <a:pt x="25793" y="50850"/>
                </a:lnTo>
                <a:lnTo>
                  <a:pt x="393" y="5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238606" y="22224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237241" y="20446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235876" y="18668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34504" y="16890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233139" y="15112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231774" y="13334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230402" y="11556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229037" y="9778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227665" y="80004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213600" y="672998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4">
                <a:moveTo>
                  <a:pt x="393" y="51041"/>
                </a:moveTo>
                <a:lnTo>
                  <a:pt x="0" y="203"/>
                </a:lnTo>
                <a:lnTo>
                  <a:pt x="25400" y="0"/>
                </a:lnTo>
                <a:lnTo>
                  <a:pt x="25793" y="50850"/>
                </a:lnTo>
                <a:lnTo>
                  <a:pt x="393" y="5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4350" y="1630946"/>
            <a:ext cx="166077" cy="357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058" y="1606384"/>
            <a:ext cx="4609909" cy="436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6125" y="2062848"/>
            <a:ext cx="2704706" cy="435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6110" y="3462337"/>
            <a:ext cx="231940" cy="361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6658" y="3436302"/>
            <a:ext cx="10322293" cy="437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1888" y="4902276"/>
            <a:ext cx="227101" cy="3565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6658" y="4872494"/>
            <a:ext cx="3844188" cy="434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61497" y="4902276"/>
            <a:ext cx="158267" cy="4170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66361" y="4873625"/>
            <a:ext cx="1194854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7316" y="4902276"/>
            <a:ext cx="158635" cy="4170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33008" y="4870653"/>
            <a:ext cx="3865943" cy="4369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7278" y="4200588"/>
            <a:ext cx="276402" cy="3515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1258" y="4169714"/>
            <a:ext cx="8036293" cy="4362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1652" y="2784652"/>
            <a:ext cx="244589" cy="3563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6658" y="2760103"/>
            <a:ext cx="8015846" cy="4369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1570" y="798614"/>
            <a:ext cx="1401445" cy="661035"/>
          </a:xfrm>
          <a:custGeom>
            <a:avLst/>
            <a:gdLst/>
            <a:ahLst/>
            <a:cxnLst/>
            <a:rect l="l" t="t" r="r" b="b"/>
            <a:pathLst>
              <a:path w="1401445" h="661035">
                <a:moveTo>
                  <a:pt x="1401229" y="660971"/>
                </a:moveTo>
                <a:lnTo>
                  <a:pt x="0" y="660971"/>
                </a:lnTo>
                <a:lnTo>
                  <a:pt x="0" y="0"/>
                </a:lnTo>
                <a:lnTo>
                  <a:pt x="1401229" y="0"/>
                </a:lnTo>
                <a:lnTo>
                  <a:pt x="1401229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401229" y="622871"/>
                </a:lnTo>
                <a:lnTo>
                  <a:pt x="1401229" y="660971"/>
                </a:lnTo>
                <a:close/>
              </a:path>
              <a:path w="140144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401445" h="661035">
                <a:moveTo>
                  <a:pt x="1325029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325029" y="38100"/>
                </a:lnTo>
                <a:lnTo>
                  <a:pt x="1325029" y="76200"/>
                </a:lnTo>
                <a:close/>
              </a:path>
              <a:path w="1401445" h="661035">
                <a:moveTo>
                  <a:pt x="1325029" y="622871"/>
                </a:moveTo>
                <a:lnTo>
                  <a:pt x="1325029" y="38100"/>
                </a:lnTo>
                <a:lnTo>
                  <a:pt x="1363129" y="76200"/>
                </a:lnTo>
                <a:lnTo>
                  <a:pt x="1401229" y="76200"/>
                </a:lnTo>
                <a:lnTo>
                  <a:pt x="1401229" y="584771"/>
                </a:lnTo>
                <a:lnTo>
                  <a:pt x="1363129" y="584771"/>
                </a:lnTo>
                <a:lnTo>
                  <a:pt x="1325029" y="622871"/>
                </a:lnTo>
                <a:close/>
              </a:path>
              <a:path w="1401445" h="661035">
                <a:moveTo>
                  <a:pt x="1401229" y="76200"/>
                </a:moveTo>
                <a:lnTo>
                  <a:pt x="1363129" y="76200"/>
                </a:lnTo>
                <a:lnTo>
                  <a:pt x="1325029" y="38100"/>
                </a:lnTo>
                <a:lnTo>
                  <a:pt x="1401229" y="38100"/>
                </a:lnTo>
                <a:lnTo>
                  <a:pt x="1401229" y="76200"/>
                </a:lnTo>
                <a:close/>
              </a:path>
              <a:path w="140144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401445" h="661035">
                <a:moveTo>
                  <a:pt x="1325029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325029" y="584771"/>
                </a:lnTo>
                <a:lnTo>
                  <a:pt x="1325029" y="622871"/>
                </a:lnTo>
                <a:close/>
              </a:path>
              <a:path w="1401445" h="661035">
                <a:moveTo>
                  <a:pt x="1401229" y="622871"/>
                </a:moveTo>
                <a:lnTo>
                  <a:pt x="1325029" y="622871"/>
                </a:lnTo>
                <a:lnTo>
                  <a:pt x="1363129" y="584771"/>
                </a:lnTo>
                <a:lnTo>
                  <a:pt x="1401229" y="584771"/>
                </a:lnTo>
                <a:lnTo>
                  <a:pt x="1401229" y="6228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62875" y="858939"/>
            <a:ext cx="8388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微软雅黑"/>
                <a:cs typeface="微软雅黑"/>
              </a:rPr>
              <a:t>辨</a:t>
            </a:r>
            <a:r>
              <a:rPr dirty="0" sz="3200" spc="5" b="1">
                <a:latin typeface="微软雅黑"/>
                <a:cs typeface="微软雅黑"/>
              </a:rPr>
              <a:t>析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8774" y="5840729"/>
            <a:ext cx="248856" cy="3612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3958" y="5813945"/>
            <a:ext cx="8417293" cy="4362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86805" y="1417192"/>
            <a:ext cx="5354320" cy="190500"/>
          </a:xfrm>
          <a:custGeom>
            <a:avLst/>
            <a:gdLst/>
            <a:ahLst/>
            <a:cxnLst/>
            <a:rect l="l" t="t" r="r" b="b"/>
            <a:pathLst>
              <a:path w="5354320" h="190500">
                <a:moveTo>
                  <a:pt x="5316448" y="114947"/>
                </a:moveTo>
                <a:lnTo>
                  <a:pt x="5282755" y="114947"/>
                </a:lnTo>
                <a:lnTo>
                  <a:pt x="5282958" y="76847"/>
                </a:lnTo>
                <a:lnTo>
                  <a:pt x="5240098" y="76616"/>
                </a:lnTo>
                <a:lnTo>
                  <a:pt x="5164315" y="0"/>
                </a:lnTo>
                <a:lnTo>
                  <a:pt x="5354294" y="96278"/>
                </a:lnTo>
                <a:lnTo>
                  <a:pt x="5316448" y="114947"/>
                </a:lnTo>
                <a:close/>
              </a:path>
              <a:path w="5354320" h="190500">
                <a:moveTo>
                  <a:pt x="5239893" y="114716"/>
                </a:moveTo>
                <a:lnTo>
                  <a:pt x="0" y="86448"/>
                </a:lnTo>
                <a:lnTo>
                  <a:pt x="203" y="48348"/>
                </a:lnTo>
                <a:lnTo>
                  <a:pt x="5240098" y="76616"/>
                </a:lnTo>
                <a:lnTo>
                  <a:pt x="5259044" y="95770"/>
                </a:lnTo>
                <a:lnTo>
                  <a:pt x="5239893" y="114716"/>
                </a:lnTo>
                <a:close/>
              </a:path>
              <a:path w="5354320" h="190500">
                <a:moveTo>
                  <a:pt x="5282755" y="114947"/>
                </a:moveTo>
                <a:lnTo>
                  <a:pt x="5239893" y="114716"/>
                </a:lnTo>
                <a:lnTo>
                  <a:pt x="5259044" y="95770"/>
                </a:lnTo>
                <a:lnTo>
                  <a:pt x="5240098" y="76616"/>
                </a:lnTo>
                <a:lnTo>
                  <a:pt x="5282958" y="76847"/>
                </a:lnTo>
                <a:lnTo>
                  <a:pt x="5282755" y="114947"/>
                </a:lnTo>
                <a:close/>
              </a:path>
              <a:path w="5354320" h="190500">
                <a:moveTo>
                  <a:pt x="5163286" y="190499"/>
                </a:moveTo>
                <a:lnTo>
                  <a:pt x="5239893" y="114716"/>
                </a:lnTo>
                <a:lnTo>
                  <a:pt x="5316448" y="114947"/>
                </a:lnTo>
                <a:lnTo>
                  <a:pt x="5163286" y="190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94070" y="569442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499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299"/>
                </a:lnTo>
                <a:lnTo>
                  <a:pt x="0" y="190499"/>
                </a:lnTo>
                <a:close/>
              </a:path>
              <a:path w="190500" h="1693545">
                <a:moveTo>
                  <a:pt x="76200" y="114299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49"/>
                </a:lnTo>
                <a:lnTo>
                  <a:pt x="95250" y="95249"/>
                </a:lnTo>
                <a:lnTo>
                  <a:pt x="76200" y="114299"/>
                </a:lnTo>
                <a:close/>
              </a:path>
              <a:path w="190500" h="1693545">
                <a:moveTo>
                  <a:pt x="190500" y="190499"/>
                </a:moveTo>
                <a:lnTo>
                  <a:pt x="114300" y="114299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499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299"/>
                </a:lnTo>
                <a:lnTo>
                  <a:pt x="95250" y="95249"/>
                </a:lnTo>
                <a:lnTo>
                  <a:pt x="114300" y="114299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299"/>
                </a:moveTo>
                <a:lnTo>
                  <a:pt x="95250" y="95249"/>
                </a:lnTo>
                <a:lnTo>
                  <a:pt x="114300" y="95249"/>
                </a:lnTo>
                <a:lnTo>
                  <a:pt x="1143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142433" y="1669834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96686" y="1222260"/>
            <a:ext cx="188823" cy="2687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74727" y="814971"/>
            <a:ext cx="4982857" cy="14231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526159" y="20152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82059" y="2053374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65646" y="201657"/>
            <a:ext cx="634365" cy="77343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330200">
              <a:lnSpc>
                <a:spcPct val="100000"/>
              </a:lnSpc>
              <a:spcBef>
                <a:spcPts val="280"/>
              </a:spcBef>
            </a:pPr>
            <a:r>
              <a:rPr dirty="0" sz="2000" b="1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89859" y="6817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18475" y="6703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86875" y="19403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1576" y="1770507"/>
            <a:ext cx="369036" cy="4718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3476" y="2850007"/>
            <a:ext cx="369036" cy="4718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96583" y="3603091"/>
            <a:ext cx="459105" cy="4591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6583" y="4339691"/>
            <a:ext cx="459105" cy="4591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6583" y="5063591"/>
            <a:ext cx="459105" cy="4591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6583" y="5800191"/>
            <a:ext cx="459105" cy="45910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5566" y="1637258"/>
            <a:ext cx="246443" cy="35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2058" y="1606765"/>
            <a:ext cx="4984584" cy="434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0872" y="2062835"/>
            <a:ext cx="4243971" cy="436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7350" y="4045051"/>
            <a:ext cx="454532" cy="362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8578" y="4019753"/>
            <a:ext cx="9560293" cy="436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0050" y="5861151"/>
            <a:ext cx="450811" cy="357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278" y="5834354"/>
            <a:ext cx="9939070" cy="439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5422" y="3402139"/>
            <a:ext cx="248310" cy="361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3958" y="3375342"/>
            <a:ext cx="10322293" cy="4362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570" y="798614"/>
            <a:ext cx="1401445" cy="661035"/>
          </a:xfrm>
          <a:custGeom>
            <a:avLst/>
            <a:gdLst/>
            <a:ahLst/>
            <a:cxnLst/>
            <a:rect l="l" t="t" r="r" b="b"/>
            <a:pathLst>
              <a:path w="1401445" h="661035">
                <a:moveTo>
                  <a:pt x="1401229" y="660971"/>
                </a:moveTo>
                <a:lnTo>
                  <a:pt x="0" y="660971"/>
                </a:lnTo>
                <a:lnTo>
                  <a:pt x="0" y="0"/>
                </a:lnTo>
                <a:lnTo>
                  <a:pt x="1401229" y="0"/>
                </a:lnTo>
                <a:lnTo>
                  <a:pt x="1401229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401229" y="622871"/>
                </a:lnTo>
                <a:lnTo>
                  <a:pt x="1401229" y="660971"/>
                </a:lnTo>
                <a:close/>
              </a:path>
              <a:path w="140144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401445" h="661035">
                <a:moveTo>
                  <a:pt x="1325029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325029" y="38100"/>
                </a:lnTo>
                <a:lnTo>
                  <a:pt x="1325029" y="76200"/>
                </a:lnTo>
                <a:close/>
              </a:path>
              <a:path w="1401445" h="661035">
                <a:moveTo>
                  <a:pt x="1325029" y="622871"/>
                </a:moveTo>
                <a:lnTo>
                  <a:pt x="1325029" y="38100"/>
                </a:lnTo>
                <a:lnTo>
                  <a:pt x="1363129" y="76200"/>
                </a:lnTo>
                <a:lnTo>
                  <a:pt x="1401229" y="76200"/>
                </a:lnTo>
                <a:lnTo>
                  <a:pt x="1401229" y="584771"/>
                </a:lnTo>
                <a:lnTo>
                  <a:pt x="1363129" y="584771"/>
                </a:lnTo>
                <a:lnTo>
                  <a:pt x="1325029" y="622871"/>
                </a:lnTo>
                <a:close/>
              </a:path>
              <a:path w="1401445" h="661035">
                <a:moveTo>
                  <a:pt x="1401229" y="76200"/>
                </a:moveTo>
                <a:lnTo>
                  <a:pt x="1363129" y="76200"/>
                </a:lnTo>
                <a:lnTo>
                  <a:pt x="1325029" y="38100"/>
                </a:lnTo>
                <a:lnTo>
                  <a:pt x="1401229" y="38100"/>
                </a:lnTo>
                <a:lnTo>
                  <a:pt x="1401229" y="76200"/>
                </a:lnTo>
                <a:close/>
              </a:path>
              <a:path w="140144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401445" h="661035">
                <a:moveTo>
                  <a:pt x="1325029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325029" y="584771"/>
                </a:lnTo>
                <a:lnTo>
                  <a:pt x="1325029" y="622871"/>
                </a:lnTo>
                <a:close/>
              </a:path>
              <a:path w="1401445" h="661035">
                <a:moveTo>
                  <a:pt x="1401229" y="622871"/>
                </a:moveTo>
                <a:lnTo>
                  <a:pt x="1325029" y="622871"/>
                </a:lnTo>
                <a:lnTo>
                  <a:pt x="1363129" y="584771"/>
                </a:lnTo>
                <a:lnTo>
                  <a:pt x="1401229" y="584771"/>
                </a:lnTo>
                <a:lnTo>
                  <a:pt x="1401229" y="6228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62875" y="858939"/>
            <a:ext cx="8388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微软雅黑"/>
                <a:cs typeface="微软雅黑"/>
              </a:rPr>
              <a:t>辨</a:t>
            </a:r>
            <a:r>
              <a:rPr dirty="0" sz="3200" spc="5" b="1">
                <a:latin typeface="微软雅黑"/>
                <a:cs typeface="微软雅黑"/>
              </a:rPr>
              <a:t>析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7753" y="2741929"/>
            <a:ext cx="250342" cy="3610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6658" y="2715145"/>
            <a:ext cx="8417293" cy="4380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86805" y="1417192"/>
            <a:ext cx="5354320" cy="190500"/>
          </a:xfrm>
          <a:custGeom>
            <a:avLst/>
            <a:gdLst/>
            <a:ahLst/>
            <a:cxnLst/>
            <a:rect l="l" t="t" r="r" b="b"/>
            <a:pathLst>
              <a:path w="5354320" h="190500">
                <a:moveTo>
                  <a:pt x="5316448" y="114947"/>
                </a:moveTo>
                <a:lnTo>
                  <a:pt x="5282755" y="114947"/>
                </a:lnTo>
                <a:lnTo>
                  <a:pt x="5282958" y="76847"/>
                </a:lnTo>
                <a:lnTo>
                  <a:pt x="5240098" y="76616"/>
                </a:lnTo>
                <a:lnTo>
                  <a:pt x="5164315" y="0"/>
                </a:lnTo>
                <a:lnTo>
                  <a:pt x="5354294" y="96278"/>
                </a:lnTo>
                <a:lnTo>
                  <a:pt x="5316448" y="114947"/>
                </a:lnTo>
                <a:close/>
              </a:path>
              <a:path w="5354320" h="190500">
                <a:moveTo>
                  <a:pt x="5239893" y="114716"/>
                </a:moveTo>
                <a:lnTo>
                  <a:pt x="0" y="86448"/>
                </a:lnTo>
                <a:lnTo>
                  <a:pt x="203" y="48348"/>
                </a:lnTo>
                <a:lnTo>
                  <a:pt x="5240098" y="76616"/>
                </a:lnTo>
                <a:lnTo>
                  <a:pt x="5259044" y="95770"/>
                </a:lnTo>
                <a:lnTo>
                  <a:pt x="5239893" y="114716"/>
                </a:lnTo>
                <a:close/>
              </a:path>
              <a:path w="5354320" h="190500">
                <a:moveTo>
                  <a:pt x="5282755" y="114947"/>
                </a:moveTo>
                <a:lnTo>
                  <a:pt x="5239893" y="114716"/>
                </a:lnTo>
                <a:lnTo>
                  <a:pt x="5259044" y="95770"/>
                </a:lnTo>
                <a:lnTo>
                  <a:pt x="5240098" y="76616"/>
                </a:lnTo>
                <a:lnTo>
                  <a:pt x="5282958" y="76847"/>
                </a:lnTo>
                <a:lnTo>
                  <a:pt x="5282755" y="114947"/>
                </a:lnTo>
                <a:close/>
              </a:path>
              <a:path w="5354320" h="190500">
                <a:moveTo>
                  <a:pt x="5163286" y="190499"/>
                </a:moveTo>
                <a:lnTo>
                  <a:pt x="5239893" y="114716"/>
                </a:lnTo>
                <a:lnTo>
                  <a:pt x="5316448" y="114947"/>
                </a:lnTo>
                <a:lnTo>
                  <a:pt x="5163286" y="190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94070" y="569442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499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299"/>
                </a:lnTo>
                <a:lnTo>
                  <a:pt x="0" y="190499"/>
                </a:lnTo>
                <a:close/>
              </a:path>
              <a:path w="190500" h="1693545">
                <a:moveTo>
                  <a:pt x="76200" y="114299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49"/>
                </a:lnTo>
                <a:lnTo>
                  <a:pt x="95250" y="95249"/>
                </a:lnTo>
                <a:lnTo>
                  <a:pt x="76200" y="114299"/>
                </a:lnTo>
                <a:close/>
              </a:path>
              <a:path w="190500" h="1693545">
                <a:moveTo>
                  <a:pt x="190500" y="190499"/>
                </a:moveTo>
                <a:lnTo>
                  <a:pt x="114300" y="114299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499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299"/>
                </a:lnTo>
                <a:lnTo>
                  <a:pt x="95250" y="95249"/>
                </a:lnTo>
                <a:lnTo>
                  <a:pt x="114300" y="114299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299"/>
                </a:moveTo>
                <a:lnTo>
                  <a:pt x="95250" y="95249"/>
                </a:lnTo>
                <a:lnTo>
                  <a:pt x="114300" y="95249"/>
                </a:lnTo>
                <a:lnTo>
                  <a:pt x="1143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065646" y="243204"/>
            <a:ext cx="634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y/</a:t>
            </a:r>
            <a:r>
              <a:rPr dirty="0" sz="2400" spc="-5" b="1">
                <a:latin typeface="Times New Roman"/>
                <a:cs typeface="Times New Roman"/>
              </a:rPr>
              <a:t>c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42433" y="1669834"/>
            <a:ext cx="516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</a:t>
            </a:r>
            <a:r>
              <a:rPr dirty="0" sz="2400" b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96686" y="1222260"/>
            <a:ext cx="188823" cy="268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74727" y="936371"/>
            <a:ext cx="2522855" cy="1148080"/>
          </a:xfrm>
          <a:custGeom>
            <a:avLst/>
            <a:gdLst/>
            <a:ahLst/>
            <a:cxnLst/>
            <a:rect l="l" t="t" r="r" b="b"/>
            <a:pathLst>
              <a:path w="2522854" h="1148080">
                <a:moveTo>
                  <a:pt x="29184" y="562609"/>
                </a:moveTo>
                <a:lnTo>
                  <a:pt x="0" y="537209"/>
                </a:lnTo>
                <a:lnTo>
                  <a:pt x="83654" y="438149"/>
                </a:lnTo>
                <a:lnTo>
                  <a:pt x="167271" y="341629"/>
                </a:lnTo>
                <a:lnTo>
                  <a:pt x="229946" y="273049"/>
                </a:lnTo>
                <a:lnTo>
                  <a:pt x="271678" y="229869"/>
                </a:lnTo>
                <a:lnTo>
                  <a:pt x="313385" y="189229"/>
                </a:lnTo>
                <a:lnTo>
                  <a:pt x="355041" y="151129"/>
                </a:lnTo>
                <a:lnTo>
                  <a:pt x="396582" y="116839"/>
                </a:lnTo>
                <a:lnTo>
                  <a:pt x="448589" y="78739"/>
                </a:lnTo>
                <a:lnTo>
                  <a:pt x="500672" y="46989"/>
                </a:lnTo>
                <a:lnTo>
                  <a:pt x="542429" y="26669"/>
                </a:lnTo>
                <a:lnTo>
                  <a:pt x="552881" y="22859"/>
                </a:lnTo>
                <a:lnTo>
                  <a:pt x="562838" y="19049"/>
                </a:lnTo>
                <a:lnTo>
                  <a:pt x="573836" y="15239"/>
                </a:lnTo>
                <a:lnTo>
                  <a:pt x="584326" y="11429"/>
                </a:lnTo>
                <a:lnTo>
                  <a:pt x="615835" y="3809"/>
                </a:lnTo>
                <a:lnTo>
                  <a:pt x="625678" y="2539"/>
                </a:lnTo>
                <a:lnTo>
                  <a:pt x="647395" y="0"/>
                </a:lnTo>
                <a:lnTo>
                  <a:pt x="689889" y="0"/>
                </a:lnTo>
                <a:lnTo>
                  <a:pt x="699566" y="1269"/>
                </a:lnTo>
                <a:lnTo>
                  <a:pt x="700481" y="1269"/>
                </a:lnTo>
                <a:lnTo>
                  <a:pt x="710120" y="3809"/>
                </a:lnTo>
                <a:lnTo>
                  <a:pt x="710996" y="3809"/>
                </a:lnTo>
                <a:lnTo>
                  <a:pt x="720623" y="6349"/>
                </a:lnTo>
                <a:lnTo>
                  <a:pt x="721436" y="6349"/>
                </a:lnTo>
                <a:lnTo>
                  <a:pt x="731824" y="8889"/>
                </a:lnTo>
                <a:lnTo>
                  <a:pt x="741387" y="11429"/>
                </a:lnTo>
                <a:lnTo>
                  <a:pt x="751674" y="15239"/>
                </a:lnTo>
                <a:lnTo>
                  <a:pt x="761885" y="20319"/>
                </a:lnTo>
                <a:lnTo>
                  <a:pt x="772617" y="25399"/>
                </a:lnTo>
                <a:lnTo>
                  <a:pt x="782650" y="29209"/>
                </a:lnTo>
                <a:lnTo>
                  <a:pt x="792619" y="35559"/>
                </a:lnTo>
                <a:lnTo>
                  <a:pt x="797572" y="38099"/>
                </a:lnTo>
                <a:lnTo>
                  <a:pt x="650366" y="38099"/>
                </a:lnTo>
                <a:lnTo>
                  <a:pt x="640562" y="39369"/>
                </a:lnTo>
                <a:lnTo>
                  <a:pt x="641261" y="39369"/>
                </a:lnTo>
                <a:lnTo>
                  <a:pt x="631444" y="40639"/>
                </a:lnTo>
                <a:lnTo>
                  <a:pt x="632117" y="40639"/>
                </a:lnTo>
                <a:lnTo>
                  <a:pt x="622287" y="41909"/>
                </a:lnTo>
                <a:lnTo>
                  <a:pt x="622934" y="41909"/>
                </a:lnTo>
                <a:lnTo>
                  <a:pt x="618001" y="43179"/>
                </a:lnTo>
                <a:lnTo>
                  <a:pt x="613702" y="43179"/>
                </a:lnTo>
                <a:lnTo>
                  <a:pt x="603821" y="45719"/>
                </a:lnTo>
                <a:lnTo>
                  <a:pt x="604418" y="45719"/>
                </a:lnTo>
                <a:lnTo>
                  <a:pt x="594512" y="48259"/>
                </a:lnTo>
                <a:lnTo>
                  <a:pt x="595083" y="48259"/>
                </a:lnTo>
                <a:lnTo>
                  <a:pt x="585165" y="52069"/>
                </a:lnTo>
                <a:lnTo>
                  <a:pt x="585698" y="52069"/>
                </a:lnTo>
                <a:lnTo>
                  <a:pt x="575767" y="54609"/>
                </a:lnTo>
                <a:lnTo>
                  <a:pt x="576275" y="54609"/>
                </a:lnTo>
                <a:lnTo>
                  <a:pt x="566318" y="58419"/>
                </a:lnTo>
                <a:lnTo>
                  <a:pt x="566813" y="58419"/>
                </a:lnTo>
                <a:lnTo>
                  <a:pt x="556831" y="62229"/>
                </a:lnTo>
                <a:lnTo>
                  <a:pt x="557288" y="62229"/>
                </a:lnTo>
                <a:lnTo>
                  <a:pt x="547306" y="66039"/>
                </a:lnTo>
                <a:lnTo>
                  <a:pt x="547738" y="66039"/>
                </a:lnTo>
                <a:lnTo>
                  <a:pt x="537730" y="71119"/>
                </a:lnTo>
                <a:lnTo>
                  <a:pt x="538137" y="71119"/>
                </a:lnTo>
                <a:lnTo>
                  <a:pt x="528116" y="76199"/>
                </a:lnTo>
                <a:lnTo>
                  <a:pt x="528497" y="76199"/>
                </a:lnTo>
                <a:lnTo>
                  <a:pt x="518452" y="81279"/>
                </a:lnTo>
                <a:lnTo>
                  <a:pt x="518820" y="81279"/>
                </a:lnTo>
                <a:lnTo>
                  <a:pt x="508762" y="86359"/>
                </a:lnTo>
                <a:lnTo>
                  <a:pt x="509104" y="86359"/>
                </a:lnTo>
                <a:lnTo>
                  <a:pt x="499033" y="91439"/>
                </a:lnTo>
                <a:lnTo>
                  <a:pt x="499351" y="91439"/>
                </a:lnTo>
                <a:lnTo>
                  <a:pt x="489267" y="97789"/>
                </a:lnTo>
                <a:lnTo>
                  <a:pt x="489572" y="97789"/>
                </a:lnTo>
                <a:lnTo>
                  <a:pt x="479463" y="104139"/>
                </a:lnTo>
                <a:lnTo>
                  <a:pt x="479755" y="104139"/>
                </a:lnTo>
                <a:lnTo>
                  <a:pt x="469633" y="110489"/>
                </a:lnTo>
                <a:lnTo>
                  <a:pt x="469900" y="110489"/>
                </a:lnTo>
                <a:lnTo>
                  <a:pt x="461454" y="116839"/>
                </a:lnTo>
                <a:lnTo>
                  <a:pt x="460019" y="116839"/>
                </a:lnTo>
                <a:lnTo>
                  <a:pt x="449872" y="124459"/>
                </a:lnTo>
                <a:lnTo>
                  <a:pt x="450100" y="124459"/>
                </a:lnTo>
                <a:lnTo>
                  <a:pt x="439940" y="132079"/>
                </a:lnTo>
                <a:lnTo>
                  <a:pt x="440169" y="132079"/>
                </a:lnTo>
                <a:lnTo>
                  <a:pt x="429996" y="139699"/>
                </a:lnTo>
                <a:lnTo>
                  <a:pt x="430199" y="139699"/>
                </a:lnTo>
                <a:lnTo>
                  <a:pt x="420014" y="147319"/>
                </a:lnTo>
                <a:lnTo>
                  <a:pt x="420306" y="147319"/>
                </a:lnTo>
                <a:lnTo>
                  <a:pt x="399884" y="163829"/>
                </a:lnTo>
                <a:lnTo>
                  <a:pt x="400240" y="163829"/>
                </a:lnTo>
                <a:lnTo>
                  <a:pt x="379768" y="180339"/>
                </a:lnTo>
                <a:lnTo>
                  <a:pt x="380085" y="180339"/>
                </a:lnTo>
                <a:lnTo>
                  <a:pt x="359575" y="198119"/>
                </a:lnTo>
                <a:lnTo>
                  <a:pt x="359841" y="198119"/>
                </a:lnTo>
                <a:lnTo>
                  <a:pt x="339293" y="217169"/>
                </a:lnTo>
                <a:lnTo>
                  <a:pt x="339534" y="217169"/>
                </a:lnTo>
                <a:lnTo>
                  <a:pt x="318935" y="237489"/>
                </a:lnTo>
                <a:lnTo>
                  <a:pt x="319150" y="237489"/>
                </a:lnTo>
                <a:lnTo>
                  <a:pt x="299803" y="256539"/>
                </a:lnTo>
                <a:lnTo>
                  <a:pt x="298716" y="256539"/>
                </a:lnTo>
                <a:lnTo>
                  <a:pt x="278041" y="278129"/>
                </a:lnTo>
                <a:lnTo>
                  <a:pt x="278206" y="278129"/>
                </a:lnTo>
                <a:lnTo>
                  <a:pt x="257505" y="299719"/>
                </a:lnTo>
                <a:lnTo>
                  <a:pt x="257657" y="299719"/>
                </a:lnTo>
                <a:lnTo>
                  <a:pt x="236918" y="321309"/>
                </a:lnTo>
                <a:lnTo>
                  <a:pt x="216293" y="344169"/>
                </a:lnTo>
                <a:lnTo>
                  <a:pt x="195618" y="367029"/>
                </a:lnTo>
                <a:lnTo>
                  <a:pt x="174904" y="391159"/>
                </a:lnTo>
                <a:lnTo>
                  <a:pt x="155261" y="414019"/>
                </a:lnTo>
                <a:lnTo>
                  <a:pt x="154266" y="414019"/>
                </a:lnTo>
                <a:lnTo>
                  <a:pt x="112560" y="463549"/>
                </a:lnTo>
                <a:lnTo>
                  <a:pt x="70904" y="511809"/>
                </a:lnTo>
                <a:lnTo>
                  <a:pt x="29184" y="562609"/>
                </a:lnTo>
                <a:close/>
              </a:path>
              <a:path w="2522854" h="1148080">
                <a:moveTo>
                  <a:pt x="738631" y="52069"/>
                </a:moveTo>
                <a:lnTo>
                  <a:pt x="729081" y="48259"/>
                </a:lnTo>
                <a:lnTo>
                  <a:pt x="729818" y="48259"/>
                </a:lnTo>
                <a:lnTo>
                  <a:pt x="720242" y="45719"/>
                </a:lnTo>
                <a:lnTo>
                  <a:pt x="721029" y="45719"/>
                </a:lnTo>
                <a:lnTo>
                  <a:pt x="711428" y="43179"/>
                </a:lnTo>
                <a:lnTo>
                  <a:pt x="712254" y="43179"/>
                </a:lnTo>
                <a:lnTo>
                  <a:pt x="702627" y="40639"/>
                </a:lnTo>
                <a:lnTo>
                  <a:pt x="703503" y="40639"/>
                </a:lnTo>
                <a:lnTo>
                  <a:pt x="693851" y="39369"/>
                </a:lnTo>
                <a:lnTo>
                  <a:pt x="694753" y="39369"/>
                </a:lnTo>
                <a:lnTo>
                  <a:pt x="685088" y="38099"/>
                </a:lnTo>
                <a:lnTo>
                  <a:pt x="797572" y="38099"/>
                </a:lnTo>
                <a:lnTo>
                  <a:pt x="802525" y="40639"/>
                </a:lnTo>
                <a:lnTo>
                  <a:pt x="818263" y="50799"/>
                </a:lnTo>
                <a:lnTo>
                  <a:pt x="737946" y="50799"/>
                </a:lnTo>
                <a:lnTo>
                  <a:pt x="738631" y="52069"/>
                </a:lnTo>
                <a:close/>
              </a:path>
              <a:path w="2522854" h="1148080">
                <a:moveTo>
                  <a:pt x="613067" y="44449"/>
                </a:moveTo>
                <a:lnTo>
                  <a:pt x="613702" y="43179"/>
                </a:lnTo>
                <a:lnTo>
                  <a:pt x="618001" y="43179"/>
                </a:lnTo>
                <a:lnTo>
                  <a:pt x="613067" y="44449"/>
                </a:lnTo>
                <a:close/>
              </a:path>
              <a:path w="2522854" h="1148080">
                <a:moveTo>
                  <a:pt x="756335" y="59689"/>
                </a:moveTo>
                <a:lnTo>
                  <a:pt x="746836" y="54609"/>
                </a:lnTo>
                <a:lnTo>
                  <a:pt x="747471" y="54609"/>
                </a:lnTo>
                <a:lnTo>
                  <a:pt x="737946" y="50799"/>
                </a:lnTo>
                <a:lnTo>
                  <a:pt x="818263" y="50799"/>
                </a:lnTo>
                <a:lnTo>
                  <a:pt x="829978" y="58419"/>
                </a:lnTo>
                <a:lnTo>
                  <a:pt x="755738" y="58419"/>
                </a:lnTo>
                <a:lnTo>
                  <a:pt x="756335" y="59689"/>
                </a:lnTo>
                <a:close/>
              </a:path>
              <a:path w="2522854" h="1148080">
                <a:moveTo>
                  <a:pt x="1285354" y="600709"/>
                </a:moveTo>
                <a:lnTo>
                  <a:pt x="1276108" y="590549"/>
                </a:lnTo>
                <a:lnTo>
                  <a:pt x="1276311" y="590549"/>
                </a:lnTo>
                <a:lnTo>
                  <a:pt x="1267053" y="581659"/>
                </a:lnTo>
                <a:lnTo>
                  <a:pt x="1267269" y="581659"/>
                </a:lnTo>
                <a:lnTo>
                  <a:pt x="1258011" y="572769"/>
                </a:lnTo>
                <a:lnTo>
                  <a:pt x="1258239" y="572769"/>
                </a:lnTo>
                <a:lnTo>
                  <a:pt x="1248968" y="563879"/>
                </a:lnTo>
                <a:lnTo>
                  <a:pt x="1230033" y="546099"/>
                </a:lnTo>
                <a:lnTo>
                  <a:pt x="1211262" y="527049"/>
                </a:lnTo>
                <a:lnTo>
                  <a:pt x="1155496" y="466089"/>
                </a:lnTo>
                <a:lnTo>
                  <a:pt x="1100302" y="401319"/>
                </a:lnTo>
                <a:lnTo>
                  <a:pt x="1027252" y="312419"/>
                </a:lnTo>
                <a:lnTo>
                  <a:pt x="1009053" y="290829"/>
                </a:lnTo>
                <a:lnTo>
                  <a:pt x="990853" y="269239"/>
                </a:lnTo>
                <a:lnTo>
                  <a:pt x="972667" y="247649"/>
                </a:lnTo>
                <a:lnTo>
                  <a:pt x="972807" y="247649"/>
                </a:lnTo>
                <a:lnTo>
                  <a:pt x="954493" y="227329"/>
                </a:lnTo>
                <a:lnTo>
                  <a:pt x="954658" y="227329"/>
                </a:lnTo>
                <a:lnTo>
                  <a:pt x="936320" y="207009"/>
                </a:lnTo>
                <a:lnTo>
                  <a:pt x="936536" y="207009"/>
                </a:lnTo>
                <a:lnTo>
                  <a:pt x="918146" y="187959"/>
                </a:lnTo>
                <a:lnTo>
                  <a:pt x="918413" y="187959"/>
                </a:lnTo>
                <a:lnTo>
                  <a:pt x="899998" y="168909"/>
                </a:lnTo>
                <a:lnTo>
                  <a:pt x="900302" y="168909"/>
                </a:lnTo>
                <a:lnTo>
                  <a:pt x="881837" y="151129"/>
                </a:lnTo>
                <a:lnTo>
                  <a:pt x="882116" y="151129"/>
                </a:lnTo>
                <a:lnTo>
                  <a:pt x="872858" y="143509"/>
                </a:lnTo>
                <a:lnTo>
                  <a:pt x="873061" y="143509"/>
                </a:lnTo>
                <a:lnTo>
                  <a:pt x="863803" y="134619"/>
                </a:lnTo>
                <a:lnTo>
                  <a:pt x="864019" y="134619"/>
                </a:lnTo>
                <a:lnTo>
                  <a:pt x="854748" y="126999"/>
                </a:lnTo>
                <a:lnTo>
                  <a:pt x="854989" y="126999"/>
                </a:lnTo>
                <a:lnTo>
                  <a:pt x="845693" y="119379"/>
                </a:lnTo>
                <a:lnTo>
                  <a:pt x="845959" y="119379"/>
                </a:lnTo>
                <a:lnTo>
                  <a:pt x="836650" y="111759"/>
                </a:lnTo>
                <a:lnTo>
                  <a:pt x="836929" y="111759"/>
                </a:lnTo>
                <a:lnTo>
                  <a:pt x="827608" y="104139"/>
                </a:lnTo>
                <a:lnTo>
                  <a:pt x="827925" y="104139"/>
                </a:lnTo>
                <a:lnTo>
                  <a:pt x="818578" y="97789"/>
                </a:lnTo>
                <a:lnTo>
                  <a:pt x="818921" y="97789"/>
                </a:lnTo>
                <a:lnTo>
                  <a:pt x="809561" y="91439"/>
                </a:lnTo>
                <a:lnTo>
                  <a:pt x="809929" y="91439"/>
                </a:lnTo>
                <a:lnTo>
                  <a:pt x="800557" y="85089"/>
                </a:lnTo>
                <a:lnTo>
                  <a:pt x="800950" y="85089"/>
                </a:lnTo>
                <a:lnTo>
                  <a:pt x="791552" y="78739"/>
                </a:lnTo>
                <a:lnTo>
                  <a:pt x="791997" y="78739"/>
                </a:lnTo>
                <a:lnTo>
                  <a:pt x="782574" y="73659"/>
                </a:lnTo>
                <a:lnTo>
                  <a:pt x="783043" y="73659"/>
                </a:lnTo>
                <a:lnTo>
                  <a:pt x="773607" y="68579"/>
                </a:lnTo>
                <a:lnTo>
                  <a:pt x="774128" y="68579"/>
                </a:lnTo>
                <a:lnTo>
                  <a:pt x="764666" y="63499"/>
                </a:lnTo>
                <a:lnTo>
                  <a:pt x="765213" y="63499"/>
                </a:lnTo>
                <a:lnTo>
                  <a:pt x="755738" y="58419"/>
                </a:lnTo>
                <a:lnTo>
                  <a:pt x="829978" y="58419"/>
                </a:lnTo>
                <a:lnTo>
                  <a:pt x="831926" y="59689"/>
                </a:lnTo>
                <a:lnTo>
                  <a:pt x="880008" y="97789"/>
                </a:lnTo>
                <a:lnTo>
                  <a:pt x="908507" y="124459"/>
                </a:lnTo>
                <a:lnTo>
                  <a:pt x="945972" y="161289"/>
                </a:lnTo>
                <a:lnTo>
                  <a:pt x="983094" y="201929"/>
                </a:lnTo>
                <a:lnTo>
                  <a:pt x="1056639" y="288289"/>
                </a:lnTo>
                <a:lnTo>
                  <a:pt x="1093152" y="332739"/>
                </a:lnTo>
                <a:lnTo>
                  <a:pt x="1129664" y="377189"/>
                </a:lnTo>
                <a:lnTo>
                  <a:pt x="1130604" y="377189"/>
                </a:lnTo>
                <a:lnTo>
                  <a:pt x="1147876" y="398779"/>
                </a:lnTo>
                <a:lnTo>
                  <a:pt x="1166088" y="419099"/>
                </a:lnTo>
                <a:lnTo>
                  <a:pt x="1184287" y="440689"/>
                </a:lnTo>
                <a:lnTo>
                  <a:pt x="1184135" y="440689"/>
                </a:lnTo>
                <a:lnTo>
                  <a:pt x="1202499" y="461009"/>
                </a:lnTo>
                <a:lnTo>
                  <a:pt x="1202308" y="461009"/>
                </a:lnTo>
                <a:lnTo>
                  <a:pt x="1220698" y="481329"/>
                </a:lnTo>
                <a:lnTo>
                  <a:pt x="1220470" y="481329"/>
                </a:lnTo>
                <a:lnTo>
                  <a:pt x="1238910" y="500379"/>
                </a:lnTo>
                <a:lnTo>
                  <a:pt x="1238618" y="500379"/>
                </a:lnTo>
                <a:lnTo>
                  <a:pt x="1257109" y="518159"/>
                </a:lnTo>
                <a:lnTo>
                  <a:pt x="1256868" y="518159"/>
                </a:lnTo>
                <a:lnTo>
                  <a:pt x="1266126" y="527049"/>
                </a:lnTo>
                <a:lnTo>
                  <a:pt x="1265935" y="527049"/>
                </a:lnTo>
                <a:lnTo>
                  <a:pt x="1275245" y="535939"/>
                </a:lnTo>
                <a:lnTo>
                  <a:pt x="1284757" y="544829"/>
                </a:lnTo>
                <a:lnTo>
                  <a:pt x="1294231" y="554989"/>
                </a:lnTo>
                <a:lnTo>
                  <a:pt x="1303667" y="563879"/>
                </a:lnTo>
                <a:lnTo>
                  <a:pt x="1331887" y="594359"/>
                </a:lnTo>
                <a:lnTo>
                  <a:pt x="1336270" y="599439"/>
                </a:lnTo>
                <a:lnTo>
                  <a:pt x="1285176" y="599439"/>
                </a:lnTo>
                <a:lnTo>
                  <a:pt x="1285354" y="600709"/>
                </a:lnTo>
                <a:close/>
              </a:path>
              <a:path w="2522854" h="1148080">
                <a:moveTo>
                  <a:pt x="459765" y="118109"/>
                </a:moveTo>
                <a:lnTo>
                  <a:pt x="460019" y="116839"/>
                </a:lnTo>
                <a:lnTo>
                  <a:pt x="461454" y="116839"/>
                </a:lnTo>
                <a:lnTo>
                  <a:pt x="459765" y="118109"/>
                </a:lnTo>
                <a:close/>
              </a:path>
              <a:path w="2522854" h="1148080">
                <a:moveTo>
                  <a:pt x="298513" y="257809"/>
                </a:moveTo>
                <a:lnTo>
                  <a:pt x="298716" y="256539"/>
                </a:lnTo>
                <a:lnTo>
                  <a:pt x="299803" y="256539"/>
                </a:lnTo>
                <a:lnTo>
                  <a:pt x="298513" y="257809"/>
                </a:lnTo>
                <a:close/>
              </a:path>
              <a:path w="2522854" h="1148080">
                <a:moveTo>
                  <a:pt x="1130604" y="377189"/>
                </a:moveTo>
                <a:lnTo>
                  <a:pt x="1129664" y="377189"/>
                </a:lnTo>
                <a:lnTo>
                  <a:pt x="1129588" y="375919"/>
                </a:lnTo>
                <a:lnTo>
                  <a:pt x="1130604" y="377189"/>
                </a:lnTo>
                <a:close/>
              </a:path>
              <a:path w="2522854" h="1148080">
                <a:moveTo>
                  <a:pt x="154165" y="415289"/>
                </a:moveTo>
                <a:lnTo>
                  <a:pt x="154266" y="414019"/>
                </a:lnTo>
                <a:lnTo>
                  <a:pt x="155261" y="414019"/>
                </a:lnTo>
                <a:lnTo>
                  <a:pt x="154165" y="415289"/>
                </a:lnTo>
                <a:close/>
              </a:path>
              <a:path w="2522854" h="1148080">
                <a:moveTo>
                  <a:pt x="2257082" y="863600"/>
                </a:moveTo>
                <a:lnTo>
                  <a:pt x="2206002" y="863600"/>
                </a:lnTo>
                <a:lnTo>
                  <a:pt x="2229053" y="838200"/>
                </a:lnTo>
                <a:lnTo>
                  <a:pt x="2251621" y="812800"/>
                </a:lnTo>
                <a:lnTo>
                  <a:pt x="2273782" y="788669"/>
                </a:lnTo>
                <a:lnTo>
                  <a:pt x="2295474" y="763269"/>
                </a:lnTo>
                <a:lnTo>
                  <a:pt x="2337244" y="715009"/>
                </a:lnTo>
                <a:lnTo>
                  <a:pt x="2412288" y="627379"/>
                </a:lnTo>
                <a:lnTo>
                  <a:pt x="2428963" y="607059"/>
                </a:lnTo>
                <a:lnTo>
                  <a:pt x="2444673" y="589279"/>
                </a:lnTo>
                <a:lnTo>
                  <a:pt x="2459380" y="574039"/>
                </a:lnTo>
                <a:lnTo>
                  <a:pt x="2473071" y="558799"/>
                </a:lnTo>
                <a:lnTo>
                  <a:pt x="2485199" y="546099"/>
                </a:lnTo>
                <a:lnTo>
                  <a:pt x="2491168" y="541019"/>
                </a:lnTo>
                <a:lnTo>
                  <a:pt x="2496769" y="535939"/>
                </a:lnTo>
                <a:lnTo>
                  <a:pt x="2522461" y="563879"/>
                </a:lnTo>
                <a:lnTo>
                  <a:pt x="2517190" y="568959"/>
                </a:lnTo>
                <a:lnTo>
                  <a:pt x="2517521" y="568959"/>
                </a:lnTo>
                <a:lnTo>
                  <a:pt x="2511920" y="574039"/>
                </a:lnTo>
                <a:lnTo>
                  <a:pt x="2512288" y="574039"/>
                </a:lnTo>
                <a:lnTo>
                  <a:pt x="2500160" y="585469"/>
                </a:lnTo>
                <a:lnTo>
                  <a:pt x="2500503" y="585469"/>
                </a:lnTo>
                <a:lnTo>
                  <a:pt x="2487168" y="599439"/>
                </a:lnTo>
                <a:lnTo>
                  <a:pt x="2487396" y="599439"/>
                </a:lnTo>
                <a:lnTo>
                  <a:pt x="2474032" y="614679"/>
                </a:lnTo>
                <a:lnTo>
                  <a:pt x="2473083" y="614679"/>
                </a:lnTo>
                <a:lnTo>
                  <a:pt x="2457538" y="632459"/>
                </a:lnTo>
                <a:lnTo>
                  <a:pt x="2441079" y="651509"/>
                </a:lnTo>
                <a:lnTo>
                  <a:pt x="2405291" y="693419"/>
                </a:lnTo>
                <a:lnTo>
                  <a:pt x="2366111" y="739139"/>
                </a:lnTo>
                <a:lnTo>
                  <a:pt x="2324163" y="788669"/>
                </a:lnTo>
                <a:lnTo>
                  <a:pt x="2302281" y="812800"/>
                </a:lnTo>
                <a:lnTo>
                  <a:pt x="2279904" y="838200"/>
                </a:lnTo>
                <a:lnTo>
                  <a:pt x="2257082" y="863600"/>
                </a:lnTo>
                <a:close/>
              </a:path>
              <a:path w="2522854" h="1148080">
                <a:moveTo>
                  <a:pt x="1570342" y="897889"/>
                </a:moveTo>
                <a:lnTo>
                  <a:pt x="1522069" y="897889"/>
                </a:lnTo>
                <a:lnTo>
                  <a:pt x="1503654" y="873759"/>
                </a:lnTo>
                <a:lnTo>
                  <a:pt x="1467065" y="826769"/>
                </a:lnTo>
                <a:lnTo>
                  <a:pt x="1430553" y="778509"/>
                </a:lnTo>
                <a:lnTo>
                  <a:pt x="1394091" y="730250"/>
                </a:lnTo>
                <a:lnTo>
                  <a:pt x="1375918" y="707389"/>
                </a:lnTo>
                <a:lnTo>
                  <a:pt x="1357731" y="684529"/>
                </a:lnTo>
                <a:lnTo>
                  <a:pt x="1357883" y="684529"/>
                </a:lnTo>
                <a:lnTo>
                  <a:pt x="1339557" y="661669"/>
                </a:lnTo>
                <a:lnTo>
                  <a:pt x="1339761" y="661669"/>
                </a:lnTo>
                <a:lnTo>
                  <a:pt x="1321396" y="640079"/>
                </a:lnTo>
                <a:lnTo>
                  <a:pt x="1321638" y="640079"/>
                </a:lnTo>
                <a:lnTo>
                  <a:pt x="1303235" y="619759"/>
                </a:lnTo>
                <a:lnTo>
                  <a:pt x="1303451" y="619759"/>
                </a:lnTo>
                <a:lnTo>
                  <a:pt x="1294231" y="609599"/>
                </a:lnTo>
                <a:lnTo>
                  <a:pt x="1294396" y="609599"/>
                </a:lnTo>
                <a:lnTo>
                  <a:pt x="1285176" y="599439"/>
                </a:lnTo>
                <a:lnTo>
                  <a:pt x="1336270" y="599439"/>
                </a:lnTo>
                <a:lnTo>
                  <a:pt x="1369072" y="637539"/>
                </a:lnTo>
                <a:lnTo>
                  <a:pt x="1405966" y="683259"/>
                </a:lnTo>
                <a:lnTo>
                  <a:pt x="1424368" y="707389"/>
                </a:lnTo>
                <a:lnTo>
                  <a:pt x="1460944" y="754379"/>
                </a:lnTo>
                <a:lnTo>
                  <a:pt x="1497456" y="802639"/>
                </a:lnTo>
                <a:lnTo>
                  <a:pt x="1533956" y="850900"/>
                </a:lnTo>
                <a:lnTo>
                  <a:pt x="1552143" y="875029"/>
                </a:lnTo>
                <a:lnTo>
                  <a:pt x="1552992" y="875029"/>
                </a:lnTo>
                <a:lnTo>
                  <a:pt x="1570342" y="897889"/>
                </a:lnTo>
                <a:close/>
              </a:path>
              <a:path w="2522854" h="1148080">
                <a:moveTo>
                  <a:pt x="2472918" y="615949"/>
                </a:moveTo>
                <a:lnTo>
                  <a:pt x="2473083" y="614679"/>
                </a:lnTo>
                <a:lnTo>
                  <a:pt x="2474032" y="614679"/>
                </a:lnTo>
                <a:lnTo>
                  <a:pt x="2472918" y="615949"/>
                </a:lnTo>
                <a:close/>
              </a:path>
              <a:path w="2522854" h="1148080">
                <a:moveTo>
                  <a:pt x="2133204" y="990600"/>
                </a:moveTo>
                <a:lnTo>
                  <a:pt x="2077135" y="990600"/>
                </a:lnTo>
                <a:lnTo>
                  <a:pt x="2089048" y="979169"/>
                </a:lnTo>
                <a:lnTo>
                  <a:pt x="2088883" y="979169"/>
                </a:lnTo>
                <a:lnTo>
                  <a:pt x="2100808" y="969009"/>
                </a:lnTo>
                <a:lnTo>
                  <a:pt x="2100643" y="969009"/>
                </a:lnTo>
                <a:lnTo>
                  <a:pt x="2112568" y="957579"/>
                </a:lnTo>
                <a:lnTo>
                  <a:pt x="2112352" y="957579"/>
                </a:lnTo>
                <a:lnTo>
                  <a:pt x="2136178" y="934719"/>
                </a:lnTo>
                <a:lnTo>
                  <a:pt x="2135924" y="934719"/>
                </a:lnTo>
                <a:lnTo>
                  <a:pt x="2159647" y="911859"/>
                </a:lnTo>
                <a:lnTo>
                  <a:pt x="2159431" y="911859"/>
                </a:lnTo>
                <a:lnTo>
                  <a:pt x="2183003" y="887729"/>
                </a:lnTo>
                <a:lnTo>
                  <a:pt x="2182812" y="887729"/>
                </a:lnTo>
                <a:lnTo>
                  <a:pt x="2206155" y="862329"/>
                </a:lnTo>
                <a:lnTo>
                  <a:pt x="2206002" y="863600"/>
                </a:lnTo>
                <a:lnTo>
                  <a:pt x="2257082" y="863600"/>
                </a:lnTo>
                <a:lnTo>
                  <a:pt x="2233879" y="889000"/>
                </a:lnTo>
                <a:lnTo>
                  <a:pt x="2210358" y="914400"/>
                </a:lnTo>
                <a:lnTo>
                  <a:pt x="2162606" y="962659"/>
                </a:lnTo>
                <a:lnTo>
                  <a:pt x="2133204" y="990600"/>
                </a:lnTo>
                <a:close/>
              </a:path>
              <a:path w="2522854" h="1148080">
                <a:moveTo>
                  <a:pt x="1552992" y="875029"/>
                </a:moveTo>
                <a:lnTo>
                  <a:pt x="1552143" y="875029"/>
                </a:lnTo>
                <a:lnTo>
                  <a:pt x="1552028" y="873759"/>
                </a:lnTo>
                <a:lnTo>
                  <a:pt x="1552992" y="875029"/>
                </a:lnTo>
                <a:close/>
              </a:path>
              <a:path w="2522854" h="1148080">
                <a:moveTo>
                  <a:pt x="1883956" y="1146809"/>
                </a:moveTo>
                <a:lnTo>
                  <a:pt x="1828888" y="1146809"/>
                </a:lnTo>
                <a:lnTo>
                  <a:pt x="1823300" y="1145539"/>
                </a:lnTo>
                <a:lnTo>
                  <a:pt x="1813648" y="1144269"/>
                </a:lnTo>
                <a:lnTo>
                  <a:pt x="1812683" y="1144269"/>
                </a:lnTo>
                <a:lnTo>
                  <a:pt x="1803057" y="1141729"/>
                </a:lnTo>
                <a:lnTo>
                  <a:pt x="1802142" y="1140459"/>
                </a:lnTo>
                <a:lnTo>
                  <a:pt x="1792554" y="1137919"/>
                </a:lnTo>
                <a:lnTo>
                  <a:pt x="1791690" y="1137919"/>
                </a:lnTo>
                <a:lnTo>
                  <a:pt x="1782127" y="1134109"/>
                </a:lnTo>
                <a:lnTo>
                  <a:pt x="1771789" y="1130300"/>
                </a:lnTo>
                <a:lnTo>
                  <a:pt x="1761528" y="1125219"/>
                </a:lnTo>
                <a:lnTo>
                  <a:pt x="1750733" y="1120139"/>
                </a:lnTo>
                <a:lnTo>
                  <a:pt x="1710944" y="1094739"/>
                </a:lnTo>
                <a:lnTo>
                  <a:pt x="1672081" y="1064259"/>
                </a:lnTo>
                <a:lnTo>
                  <a:pt x="1652917" y="1046479"/>
                </a:lnTo>
                <a:lnTo>
                  <a:pt x="1643621" y="1037589"/>
                </a:lnTo>
                <a:lnTo>
                  <a:pt x="1633918" y="1027429"/>
                </a:lnTo>
                <a:lnTo>
                  <a:pt x="1624456" y="1018539"/>
                </a:lnTo>
                <a:lnTo>
                  <a:pt x="1614957" y="1008379"/>
                </a:lnTo>
                <a:lnTo>
                  <a:pt x="1596212" y="986789"/>
                </a:lnTo>
                <a:lnTo>
                  <a:pt x="1577555" y="966469"/>
                </a:lnTo>
                <a:lnTo>
                  <a:pt x="1540497" y="920750"/>
                </a:lnTo>
                <a:lnTo>
                  <a:pt x="1522171" y="897889"/>
                </a:lnTo>
                <a:lnTo>
                  <a:pt x="1570342" y="897889"/>
                </a:lnTo>
                <a:lnTo>
                  <a:pt x="1570189" y="896619"/>
                </a:lnTo>
                <a:lnTo>
                  <a:pt x="1588541" y="919479"/>
                </a:lnTo>
                <a:lnTo>
                  <a:pt x="1588350" y="919479"/>
                </a:lnTo>
                <a:lnTo>
                  <a:pt x="1606740" y="941069"/>
                </a:lnTo>
                <a:lnTo>
                  <a:pt x="1606511" y="941069"/>
                </a:lnTo>
                <a:lnTo>
                  <a:pt x="1624926" y="962659"/>
                </a:lnTo>
                <a:lnTo>
                  <a:pt x="1625801" y="962659"/>
                </a:lnTo>
                <a:lnTo>
                  <a:pt x="1643113" y="981709"/>
                </a:lnTo>
                <a:lnTo>
                  <a:pt x="1642872" y="981709"/>
                </a:lnTo>
                <a:lnTo>
                  <a:pt x="1652117" y="991869"/>
                </a:lnTo>
                <a:lnTo>
                  <a:pt x="1651927" y="991869"/>
                </a:lnTo>
                <a:lnTo>
                  <a:pt x="1661198" y="1000759"/>
                </a:lnTo>
                <a:lnTo>
                  <a:pt x="1660994" y="1000759"/>
                </a:lnTo>
                <a:lnTo>
                  <a:pt x="1670265" y="1009650"/>
                </a:lnTo>
                <a:lnTo>
                  <a:pt x="1670050" y="1009650"/>
                </a:lnTo>
                <a:lnTo>
                  <a:pt x="1679333" y="1018539"/>
                </a:lnTo>
                <a:lnTo>
                  <a:pt x="1679092" y="1018539"/>
                </a:lnTo>
                <a:lnTo>
                  <a:pt x="1688401" y="1027429"/>
                </a:lnTo>
                <a:lnTo>
                  <a:pt x="1688122" y="1027429"/>
                </a:lnTo>
                <a:lnTo>
                  <a:pt x="1697456" y="1035050"/>
                </a:lnTo>
                <a:lnTo>
                  <a:pt x="1697151" y="1035050"/>
                </a:lnTo>
                <a:lnTo>
                  <a:pt x="1706499" y="1042669"/>
                </a:lnTo>
                <a:lnTo>
                  <a:pt x="1706168" y="1042669"/>
                </a:lnTo>
                <a:lnTo>
                  <a:pt x="1715528" y="1050289"/>
                </a:lnTo>
                <a:lnTo>
                  <a:pt x="1715173" y="1050289"/>
                </a:lnTo>
                <a:lnTo>
                  <a:pt x="1724545" y="1057909"/>
                </a:lnTo>
                <a:lnTo>
                  <a:pt x="1725718" y="1057909"/>
                </a:lnTo>
                <a:lnTo>
                  <a:pt x="1733550" y="1064259"/>
                </a:lnTo>
                <a:lnTo>
                  <a:pt x="1733118" y="1064259"/>
                </a:lnTo>
                <a:lnTo>
                  <a:pt x="1742528" y="1070609"/>
                </a:lnTo>
                <a:lnTo>
                  <a:pt x="1743946" y="1070609"/>
                </a:lnTo>
                <a:lnTo>
                  <a:pt x="1751495" y="1075689"/>
                </a:lnTo>
                <a:lnTo>
                  <a:pt x="1750974" y="1075689"/>
                </a:lnTo>
                <a:lnTo>
                  <a:pt x="1760423" y="1082039"/>
                </a:lnTo>
                <a:lnTo>
                  <a:pt x="1762232" y="1082039"/>
                </a:lnTo>
                <a:lnTo>
                  <a:pt x="1769338" y="1085850"/>
                </a:lnTo>
                <a:lnTo>
                  <a:pt x="1768716" y="1085850"/>
                </a:lnTo>
                <a:lnTo>
                  <a:pt x="1778215" y="1090929"/>
                </a:lnTo>
                <a:lnTo>
                  <a:pt x="1777542" y="1090929"/>
                </a:lnTo>
                <a:lnTo>
                  <a:pt x="1787067" y="1094739"/>
                </a:lnTo>
                <a:lnTo>
                  <a:pt x="1786331" y="1094739"/>
                </a:lnTo>
                <a:lnTo>
                  <a:pt x="1795881" y="1098550"/>
                </a:lnTo>
                <a:lnTo>
                  <a:pt x="1795094" y="1098550"/>
                </a:lnTo>
                <a:lnTo>
                  <a:pt x="1804657" y="1102359"/>
                </a:lnTo>
                <a:lnTo>
                  <a:pt x="1807006" y="1102359"/>
                </a:lnTo>
                <a:lnTo>
                  <a:pt x="1813407" y="1104900"/>
                </a:lnTo>
                <a:lnTo>
                  <a:pt x="1817306" y="1104900"/>
                </a:lnTo>
                <a:lnTo>
                  <a:pt x="1822119" y="1106169"/>
                </a:lnTo>
                <a:lnTo>
                  <a:pt x="1821154" y="1106169"/>
                </a:lnTo>
                <a:lnTo>
                  <a:pt x="1830793" y="1108709"/>
                </a:lnTo>
                <a:lnTo>
                  <a:pt x="1834349" y="1108709"/>
                </a:lnTo>
                <a:lnTo>
                  <a:pt x="1839188" y="1109979"/>
                </a:lnTo>
                <a:lnTo>
                  <a:pt x="1978359" y="1109979"/>
                </a:lnTo>
                <a:lnTo>
                  <a:pt x="1970493" y="1115059"/>
                </a:lnTo>
                <a:lnTo>
                  <a:pt x="1958746" y="1120139"/>
                </a:lnTo>
                <a:lnTo>
                  <a:pt x="1947697" y="1126489"/>
                </a:lnTo>
                <a:lnTo>
                  <a:pt x="1936127" y="1131569"/>
                </a:lnTo>
                <a:lnTo>
                  <a:pt x="1923821" y="1135379"/>
                </a:lnTo>
                <a:lnTo>
                  <a:pt x="1913153" y="1139189"/>
                </a:lnTo>
                <a:lnTo>
                  <a:pt x="1912277" y="1139189"/>
                </a:lnTo>
                <a:lnTo>
                  <a:pt x="1901761" y="1143000"/>
                </a:lnTo>
                <a:lnTo>
                  <a:pt x="1901037" y="1143000"/>
                </a:lnTo>
                <a:lnTo>
                  <a:pt x="1883956" y="1146809"/>
                </a:lnTo>
                <a:close/>
              </a:path>
              <a:path w="2522854" h="1148080">
                <a:moveTo>
                  <a:pt x="1625801" y="962659"/>
                </a:moveTo>
                <a:lnTo>
                  <a:pt x="1624926" y="962659"/>
                </a:lnTo>
                <a:lnTo>
                  <a:pt x="1624647" y="961389"/>
                </a:lnTo>
                <a:lnTo>
                  <a:pt x="1625801" y="962659"/>
                </a:lnTo>
                <a:close/>
              </a:path>
              <a:path w="2522854" h="1148080">
                <a:moveTo>
                  <a:pt x="2122457" y="1000759"/>
                </a:moveTo>
                <a:lnTo>
                  <a:pt x="2065426" y="1000759"/>
                </a:lnTo>
                <a:lnTo>
                  <a:pt x="2077326" y="989329"/>
                </a:lnTo>
                <a:lnTo>
                  <a:pt x="2077135" y="990600"/>
                </a:lnTo>
                <a:lnTo>
                  <a:pt x="2133204" y="990600"/>
                </a:lnTo>
                <a:lnTo>
                  <a:pt x="2122457" y="1000759"/>
                </a:lnTo>
                <a:close/>
              </a:path>
              <a:path w="2522854" h="1148080">
                <a:moveTo>
                  <a:pt x="2069046" y="1046479"/>
                </a:moveTo>
                <a:lnTo>
                  <a:pt x="2007704" y="1046479"/>
                </a:lnTo>
                <a:lnTo>
                  <a:pt x="2019388" y="1037589"/>
                </a:lnTo>
                <a:lnTo>
                  <a:pt x="2019096" y="1037589"/>
                </a:lnTo>
                <a:lnTo>
                  <a:pt x="2030844" y="1028700"/>
                </a:lnTo>
                <a:lnTo>
                  <a:pt x="2030590" y="1028700"/>
                </a:lnTo>
                <a:lnTo>
                  <a:pt x="2042375" y="1019809"/>
                </a:lnTo>
                <a:lnTo>
                  <a:pt x="2042134" y="1019809"/>
                </a:lnTo>
                <a:lnTo>
                  <a:pt x="2053983" y="1009650"/>
                </a:lnTo>
                <a:lnTo>
                  <a:pt x="2053755" y="1009650"/>
                </a:lnTo>
                <a:lnTo>
                  <a:pt x="2065629" y="999489"/>
                </a:lnTo>
                <a:lnTo>
                  <a:pt x="2065426" y="1000759"/>
                </a:lnTo>
                <a:lnTo>
                  <a:pt x="2122457" y="1000759"/>
                </a:lnTo>
                <a:lnTo>
                  <a:pt x="2114397" y="1008379"/>
                </a:lnTo>
                <a:lnTo>
                  <a:pt x="2069046" y="1046479"/>
                </a:lnTo>
                <a:close/>
              </a:path>
              <a:path w="2522854" h="1148080">
                <a:moveTo>
                  <a:pt x="2050536" y="1061719"/>
                </a:moveTo>
                <a:lnTo>
                  <a:pt x="1985200" y="1061719"/>
                </a:lnTo>
                <a:lnTo>
                  <a:pt x="1996744" y="1054100"/>
                </a:lnTo>
                <a:lnTo>
                  <a:pt x="1996401" y="1054100"/>
                </a:lnTo>
                <a:lnTo>
                  <a:pt x="2008022" y="1045209"/>
                </a:lnTo>
                <a:lnTo>
                  <a:pt x="2007704" y="1046479"/>
                </a:lnTo>
                <a:lnTo>
                  <a:pt x="2069046" y="1046479"/>
                </a:lnTo>
                <a:lnTo>
                  <a:pt x="2053971" y="1059179"/>
                </a:lnTo>
                <a:lnTo>
                  <a:pt x="2050536" y="1061719"/>
                </a:lnTo>
                <a:close/>
              </a:path>
              <a:path w="2522854" h="1148080">
                <a:moveTo>
                  <a:pt x="1725718" y="1057909"/>
                </a:moveTo>
                <a:lnTo>
                  <a:pt x="1724545" y="1057909"/>
                </a:lnTo>
                <a:lnTo>
                  <a:pt x="1724152" y="1056639"/>
                </a:lnTo>
                <a:lnTo>
                  <a:pt x="1725718" y="1057909"/>
                </a:lnTo>
                <a:close/>
              </a:path>
              <a:path w="2522854" h="1148080">
                <a:moveTo>
                  <a:pt x="2014800" y="1087119"/>
                </a:moveTo>
                <a:lnTo>
                  <a:pt x="1941715" y="1087119"/>
                </a:lnTo>
                <a:lnTo>
                  <a:pt x="1952878" y="1080769"/>
                </a:lnTo>
                <a:lnTo>
                  <a:pt x="1952358" y="1080769"/>
                </a:lnTo>
                <a:lnTo>
                  <a:pt x="1963635" y="1074419"/>
                </a:lnTo>
                <a:lnTo>
                  <a:pt x="1963165" y="1074419"/>
                </a:lnTo>
                <a:lnTo>
                  <a:pt x="1974545" y="1068069"/>
                </a:lnTo>
                <a:lnTo>
                  <a:pt x="1974113" y="1068069"/>
                </a:lnTo>
                <a:lnTo>
                  <a:pt x="1985581" y="1060450"/>
                </a:lnTo>
                <a:lnTo>
                  <a:pt x="1985200" y="1061719"/>
                </a:lnTo>
                <a:lnTo>
                  <a:pt x="2050536" y="1061719"/>
                </a:lnTo>
                <a:lnTo>
                  <a:pt x="2029929" y="1076959"/>
                </a:lnTo>
                <a:lnTo>
                  <a:pt x="2018309" y="1084579"/>
                </a:lnTo>
                <a:lnTo>
                  <a:pt x="2014800" y="1087119"/>
                </a:lnTo>
                <a:close/>
              </a:path>
              <a:path w="2522854" h="1148080">
                <a:moveTo>
                  <a:pt x="1743946" y="1070609"/>
                </a:moveTo>
                <a:lnTo>
                  <a:pt x="1742528" y="1070609"/>
                </a:lnTo>
                <a:lnTo>
                  <a:pt x="1742058" y="1069339"/>
                </a:lnTo>
                <a:lnTo>
                  <a:pt x="1743946" y="1070609"/>
                </a:lnTo>
                <a:close/>
              </a:path>
              <a:path w="2522854" h="1148080">
                <a:moveTo>
                  <a:pt x="1762232" y="1082039"/>
                </a:moveTo>
                <a:lnTo>
                  <a:pt x="1760423" y="1082039"/>
                </a:lnTo>
                <a:lnTo>
                  <a:pt x="1759864" y="1080769"/>
                </a:lnTo>
                <a:lnTo>
                  <a:pt x="1762232" y="1082039"/>
                </a:lnTo>
                <a:close/>
              </a:path>
              <a:path w="2522854" h="1148080">
                <a:moveTo>
                  <a:pt x="1989401" y="1103629"/>
                </a:moveTo>
                <a:lnTo>
                  <a:pt x="1900999" y="1103629"/>
                </a:lnTo>
                <a:lnTo>
                  <a:pt x="1911654" y="1099819"/>
                </a:lnTo>
                <a:lnTo>
                  <a:pt x="1910854" y="1099819"/>
                </a:lnTo>
                <a:lnTo>
                  <a:pt x="1921662" y="1096009"/>
                </a:lnTo>
                <a:lnTo>
                  <a:pt x="1920951" y="1096009"/>
                </a:lnTo>
                <a:lnTo>
                  <a:pt x="1931873" y="1090929"/>
                </a:lnTo>
                <a:lnTo>
                  <a:pt x="1931238" y="1090929"/>
                </a:lnTo>
                <a:lnTo>
                  <a:pt x="1942287" y="1085850"/>
                </a:lnTo>
                <a:lnTo>
                  <a:pt x="1941715" y="1087119"/>
                </a:lnTo>
                <a:lnTo>
                  <a:pt x="2014800" y="1087119"/>
                </a:lnTo>
                <a:lnTo>
                  <a:pt x="2006028" y="1093469"/>
                </a:lnTo>
                <a:lnTo>
                  <a:pt x="1994141" y="1101089"/>
                </a:lnTo>
                <a:lnTo>
                  <a:pt x="1989401" y="1103629"/>
                </a:lnTo>
                <a:close/>
              </a:path>
              <a:path w="2522854" h="1148080">
                <a:moveTo>
                  <a:pt x="1807006" y="1102359"/>
                </a:moveTo>
                <a:lnTo>
                  <a:pt x="1804657" y="1102359"/>
                </a:lnTo>
                <a:lnTo>
                  <a:pt x="1803806" y="1101089"/>
                </a:lnTo>
                <a:lnTo>
                  <a:pt x="1807006" y="1102359"/>
                </a:lnTo>
                <a:close/>
              </a:path>
              <a:path w="2522854" h="1148080">
                <a:moveTo>
                  <a:pt x="1978359" y="1109979"/>
                </a:moveTo>
                <a:lnTo>
                  <a:pt x="1873161" y="1109979"/>
                </a:lnTo>
                <a:lnTo>
                  <a:pt x="1878228" y="1108709"/>
                </a:lnTo>
                <a:lnTo>
                  <a:pt x="1877669" y="1108709"/>
                </a:lnTo>
                <a:lnTo>
                  <a:pt x="1882787" y="1107439"/>
                </a:lnTo>
                <a:lnTo>
                  <a:pt x="1886889" y="1107439"/>
                </a:lnTo>
                <a:lnTo>
                  <a:pt x="1892084" y="1106169"/>
                </a:lnTo>
                <a:lnTo>
                  <a:pt x="1891360" y="1106169"/>
                </a:lnTo>
                <a:lnTo>
                  <a:pt x="1901875" y="1102359"/>
                </a:lnTo>
                <a:lnTo>
                  <a:pt x="1900999" y="1103629"/>
                </a:lnTo>
                <a:lnTo>
                  <a:pt x="1989401" y="1103629"/>
                </a:lnTo>
                <a:lnTo>
                  <a:pt x="1982292" y="1107439"/>
                </a:lnTo>
                <a:lnTo>
                  <a:pt x="1978359" y="1109979"/>
                </a:lnTo>
                <a:close/>
              </a:path>
              <a:path w="2522854" h="1148080">
                <a:moveTo>
                  <a:pt x="1817306" y="1104900"/>
                </a:moveTo>
                <a:lnTo>
                  <a:pt x="1813407" y="1104900"/>
                </a:lnTo>
                <a:lnTo>
                  <a:pt x="1812493" y="1103629"/>
                </a:lnTo>
                <a:lnTo>
                  <a:pt x="1817306" y="1104900"/>
                </a:lnTo>
                <a:close/>
              </a:path>
              <a:path w="2522854" h="1148080">
                <a:moveTo>
                  <a:pt x="1872640" y="1148079"/>
                </a:moveTo>
                <a:lnTo>
                  <a:pt x="1839633" y="1148079"/>
                </a:lnTo>
                <a:lnTo>
                  <a:pt x="1834248" y="1146809"/>
                </a:lnTo>
                <a:lnTo>
                  <a:pt x="1878291" y="1146809"/>
                </a:lnTo>
                <a:lnTo>
                  <a:pt x="1872640" y="1148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35123" y="949071"/>
            <a:ext cx="2522855" cy="1148080"/>
          </a:xfrm>
          <a:custGeom>
            <a:avLst/>
            <a:gdLst/>
            <a:ahLst/>
            <a:cxnLst/>
            <a:rect l="l" t="t" r="r" b="b"/>
            <a:pathLst>
              <a:path w="2522854" h="1148080">
                <a:moveTo>
                  <a:pt x="29184" y="562609"/>
                </a:moveTo>
                <a:lnTo>
                  <a:pt x="0" y="537209"/>
                </a:lnTo>
                <a:lnTo>
                  <a:pt x="83642" y="438149"/>
                </a:lnTo>
                <a:lnTo>
                  <a:pt x="167258" y="341629"/>
                </a:lnTo>
                <a:lnTo>
                  <a:pt x="229946" y="273049"/>
                </a:lnTo>
                <a:lnTo>
                  <a:pt x="271678" y="229869"/>
                </a:lnTo>
                <a:lnTo>
                  <a:pt x="313385" y="189229"/>
                </a:lnTo>
                <a:lnTo>
                  <a:pt x="355041" y="151129"/>
                </a:lnTo>
                <a:lnTo>
                  <a:pt x="396582" y="116839"/>
                </a:lnTo>
                <a:lnTo>
                  <a:pt x="448589" y="78739"/>
                </a:lnTo>
                <a:lnTo>
                  <a:pt x="500672" y="46989"/>
                </a:lnTo>
                <a:lnTo>
                  <a:pt x="542429" y="26669"/>
                </a:lnTo>
                <a:lnTo>
                  <a:pt x="552881" y="22859"/>
                </a:lnTo>
                <a:lnTo>
                  <a:pt x="562838" y="19049"/>
                </a:lnTo>
                <a:lnTo>
                  <a:pt x="573836" y="15239"/>
                </a:lnTo>
                <a:lnTo>
                  <a:pt x="584326" y="11429"/>
                </a:lnTo>
                <a:lnTo>
                  <a:pt x="615835" y="3809"/>
                </a:lnTo>
                <a:lnTo>
                  <a:pt x="625678" y="2539"/>
                </a:lnTo>
                <a:lnTo>
                  <a:pt x="647395" y="0"/>
                </a:lnTo>
                <a:lnTo>
                  <a:pt x="689889" y="0"/>
                </a:lnTo>
                <a:lnTo>
                  <a:pt x="699566" y="1269"/>
                </a:lnTo>
                <a:lnTo>
                  <a:pt x="700481" y="1269"/>
                </a:lnTo>
                <a:lnTo>
                  <a:pt x="710120" y="3809"/>
                </a:lnTo>
                <a:lnTo>
                  <a:pt x="710996" y="3809"/>
                </a:lnTo>
                <a:lnTo>
                  <a:pt x="720610" y="6349"/>
                </a:lnTo>
                <a:lnTo>
                  <a:pt x="721436" y="6349"/>
                </a:lnTo>
                <a:lnTo>
                  <a:pt x="731037" y="8889"/>
                </a:lnTo>
                <a:lnTo>
                  <a:pt x="731812" y="8889"/>
                </a:lnTo>
                <a:lnTo>
                  <a:pt x="741387" y="11429"/>
                </a:lnTo>
                <a:lnTo>
                  <a:pt x="751674" y="15239"/>
                </a:lnTo>
                <a:lnTo>
                  <a:pt x="761885" y="20319"/>
                </a:lnTo>
                <a:lnTo>
                  <a:pt x="772617" y="25399"/>
                </a:lnTo>
                <a:lnTo>
                  <a:pt x="782650" y="29209"/>
                </a:lnTo>
                <a:lnTo>
                  <a:pt x="792619" y="35559"/>
                </a:lnTo>
                <a:lnTo>
                  <a:pt x="797572" y="38099"/>
                </a:lnTo>
                <a:lnTo>
                  <a:pt x="650367" y="38099"/>
                </a:lnTo>
                <a:lnTo>
                  <a:pt x="640562" y="39369"/>
                </a:lnTo>
                <a:lnTo>
                  <a:pt x="641261" y="39369"/>
                </a:lnTo>
                <a:lnTo>
                  <a:pt x="631444" y="40639"/>
                </a:lnTo>
                <a:lnTo>
                  <a:pt x="632117" y="40639"/>
                </a:lnTo>
                <a:lnTo>
                  <a:pt x="622287" y="41909"/>
                </a:lnTo>
                <a:lnTo>
                  <a:pt x="622934" y="41909"/>
                </a:lnTo>
                <a:lnTo>
                  <a:pt x="618001" y="43179"/>
                </a:lnTo>
                <a:lnTo>
                  <a:pt x="613689" y="43179"/>
                </a:lnTo>
                <a:lnTo>
                  <a:pt x="603808" y="45719"/>
                </a:lnTo>
                <a:lnTo>
                  <a:pt x="604405" y="45719"/>
                </a:lnTo>
                <a:lnTo>
                  <a:pt x="594512" y="48259"/>
                </a:lnTo>
                <a:lnTo>
                  <a:pt x="595083" y="48259"/>
                </a:lnTo>
                <a:lnTo>
                  <a:pt x="585165" y="52069"/>
                </a:lnTo>
                <a:lnTo>
                  <a:pt x="585698" y="52069"/>
                </a:lnTo>
                <a:lnTo>
                  <a:pt x="575767" y="54609"/>
                </a:lnTo>
                <a:lnTo>
                  <a:pt x="576275" y="54609"/>
                </a:lnTo>
                <a:lnTo>
                  <a:pt x="566318" y="58419"/>
                </a:lnTo>
                <a:lnTo>
                  <a:pt x="566813" y="58419"/>
                </a:lnTo>
                <a:lnTo>
                  <a:pt x="556831" y="62229"/>
                </a:lnTo>
                <a:lnTo>
                  <a:pt x="557288" y="62229"/>
                </a:lnTo>
                <a:lnTo>
                  <a:pt x="547306" y="66039"/>
                </a:lnTo>
                <a:lnTo>
                  <a:pt x="547738" y="66039"/>
                </a:lnTo>
                <a:lnTo>
                  <a:pt x="537730" y="71119"/>
                </a:lnTo>
                <a:lnTo>
                  <a:pt x="538137" y="71119"/>
                </a:lnTo>
                <a:lnTo>
                  <a:pt x="528116" y="76199"/>
                </a:lnTo>
                <a:lnTo>
                  <a:pt x="528497" y="76199"/>
                </a:lnTo>
                <a:lnTo>
                  <a:pt x="518452" y="81279"/>
                </a:lnTo>
                <a:lnTo>
                  <a:pt x="518820" y="81279"/>
                </a:lnTo>
                <a:lnTo>
                  <a:pt x="508762" y="86359"/>
                </a:lnTo>
                <a:lnTo>
                  <a:pt x="509104" y="86359"/>
                </a:lnTo>
                <a:lnTo>
                  <a:pt x="499033" y="91439"/>
                </a:lnTo>
                <a:lnTo>
                  <a:pt x="499351" y="91439"/>
                </a:lnTo>
                <a:lnTo>
                  <a:pt x="489267" y="97789"/>
                </a:lnTo>
                <a:lnTo>
                  <a:pt x="489572" y="97789"/>
                </a:lnTo>
                <a:lnTo>
                  <a:pt x="479463" y="104139"/>
                </a:lnTo>
                <a:lnTo>
                  <a:pt x="479742" y="104139"/>
                </a:lnTo>
                <a:lnTo>
                  <a:pt x="469633" y="110489"/>
                </a:lnTo>
                <a:lnTo>
                  <a:pt x="469900" y="110489"/>
                </a:lnTo>
                <a:lnTo>
                  <a:pt x="461454" y="116839"/>
                </a:lnTo>
                <a:lnTo>
                  <a:pt x="460019" y="116839"/>
                </a:lnTo>
                <a:lnTo>
                  <a:pt x="449872" y="124459"/>
                </a:lnTo>
                <a:lnTo>
                  <a:pt x="450100" y="124459"/>
                </a:lnTo>
                <a:lnTo>
                  <a:pt x="439940" y="132079"/>
                </a:lnTo>
                <a:lnTo>
                  <a:pt x="440169" y="132079"/>
                </a:lnTo>
                <a:lnTo>
                  <a:pt x="429983" y="139699"/>
                </a:lnTo>
                <a:lnTo>
                  <a:pt x="430199" y="139699"/>
                </a:lnTo>
                <a:lnTo>
                  <a:pt x="420014" y="147319"/>
                </a:lnTo>
                <a:lnTo>
                  <a:pt x="420306" y="147319"/>
                </a:lnTo>
                <a:lnTo>
                  <a:pt x="399884" y="163829"/>
                </a:lnTo>
                <a:lnTo>
                  <a:pt x="400240" y="163829"/>
                </a:lnTo>
                <a:lnTo>
                  <a:pt x="379768" y="180339"/>
                </a:lnTo>
                <a:lnTo>
                  <a:pt x="380085" y="180339"/>
                </a:lnTo>
                <a:lnTo>
                  <a:pt x="359575" y="198119"/>
                </a:lnTo>
                <a:lnTo>
                  <a:pt x="359841" y="198119"/>
                </a:lnTo>
                <a:lnTo>
                  <a:pt x="339293" y="217169"/>
                </a:lnTo>
                <a:lnTo>
                  <a:pt x="339534" y="217169"/>
                </a:lnTo>
                <a:lnTo>
                  <a:pt x="318935" y="237489"/>
                </a:lnTo>
                <a:lnTo>
                  <a:pt x="319150" y="237489"/>
                </a:lnTo>
                <a:lnTo>
                  <a:pt x="299803" y="256539"/>
                </a:lnTo>
                <a:lnTo>
                  <a:pt x="298703" y="256539"/>
                </a:lnTo>
                <a:lnTo>
                  <a:pt x="278041" y="278129"/>
                </a:lnTo>
                <a:lnTo>
                  <a:pt x="278206" y="278129"/>
                </a:lnTo>
                <a:lnTo>
                  <a:pt x="257505" y="299719"/>
                </a:lnTo>
                <a:lnTo>
                  <a:pt x="257657" y="299719"/>
                </a:lnTo>
                <a:lnTo>
                  <a:pt x="236918" y="321309"/>
                </a:lnTo>
                <a:lnTo>
                  <a:pt x="216293" y="344169"/>
                </a:lnTo>
                <a:lnTo>
                  <a:pt x="195618" y="367029"/>
                </a:lnTo>
                <a:lnTo>
                  <a:pt x="174904" y="391159"/>
                </a:lnTo>
                <a:lnTo>
                  <a:pt x="155261" y="414019"/>
                </a:lnTo>
                <a:lnTo>
                  <a:pt x="154266" y="414019"/>
                </a:lnTo>
                <a:lnTo>
                  <a:pt x="112560" y="463549"/>
                </a:lnTo>
                <a:lnTo>
                  <a:pt x="70904" y="511809"/>
                </a:lnTo>
                <a:lnTo>
                  <a:pt x="29184" y="562609"/>
                </a:lnTo>
                <a:close/>
              </a:path>
              <a:path w="2522854" h="1148080">
                <a:moveTo>
                  <a:pt x="738631" y="52069"/>
                </a:moveTo>
                <a:lnTo>
                  <a:pt x="729081" y="48259"/>
                </a:lnTo>
                <a:lnTo>
                  <a:pt x="729818" y="48259"/>
                </a:lnTo>
                <a:lnTo>
                  <a:pt x="720242" y="45719"/>
                </a:lnTo>
                <a:lnTo>
                  <a:pt x="721029" y="45719"/>
                </a:lnTo>
                <a:lnTo>
                  <a:pt x="711428" y="43179"/>
                </a:lnTo>
                <a:lnTo>
                  <a:pt x="712254" y="43179"/>
                </a:lnTo>
                <a:lnTo>
                  <a:pt x="702627" y="40639"/>
                </a:lnTo>
                <a:lnTo>
                  <a:pt x="703503" y="40639"/>
                </a:lnTo>
                <a:lnTo>
                  <a:pt x="693851" y="39369"/>
                </a:lnTo>
                <a:lnTo>
                  <a:pt x="694753" y="39369"/>
                </a:lnTo>
                <a:lnTo>
                  <a:pt x="685088" y="38099"/>
                </a:lnTo>
                <a:lnTo>
                  <a:pt x="797572" y="38099"/>
                </a:lnTo>
                <a:lnTo>
                  <a:pt x="802525" y="40639"/>
                </a:lnTo>
                <a:lnTo>
                  <a:pt x="818244" y="50799"/>
                </a:lnTo>
                <a:lnTo>
                  <a:pt x="737946" y="50799"/>
                </a:lnTo>
                <a:lnTo>
                  <a:pt x="738631" y="52069"/>
                </a:lnTo>
                <a:close/>
              </a:path>
              <a:path w="2522854" h="1148080">
                <a:moveTo>
                  <a:pt x="613067" y="44449"/>
                </a:moveTo>
                <a:lnTo>
                  <a:pt x="613689" y="43179"/>
                </a:lnTo>
                <a:lnTo>
                  <a:pt x="618001" y="43179"/>
                </a:lnTo>
                <a:lnTo>
                  <a:pt x="613067" y="44449"/>
                </a:lnTo>
                <a:close/>
              </a:path>
              <a:path w="2522854" h="1148080">
                <a:moveTo>
                  <a:pt x="756335" y="59689"/>
                </a:moveTo>
                <a:lnTo>
                  <a:pt x="746836" y="54609"/>
                </a:lnTo>
                <a:lnTo>
                  <a:pt x="747471" y="54609"/>
                </a:lnTo>
                <a:lnTo>
                  <a:pt x="737946" y="50799"/>
                </a:lnTo>
                <a:lnTo>
                  <a:pt x="818244" y="50799"/>
                </a:lnTo>
                <a:lnTo>
                  <a:pt x="829971" y="58419"/>
                </a:lnTo>
                <a:lnTo>
                  <a:pt x="755738" y="58419"/>
                </a:lnTo>
                <a:lnTo>
                  <a:pt x="756335" y="59689"/>
                </a:lnTo>
                <a:close/>
              </a:path>
              <a:path w="2522854" h="1148080">
                <a:moveTo>
                  <a:pt x="1285354" y="600709"/>
                </a:moveTo>
                <a:lnTo>
                  <a:pt x="1276108" y="590549"/>
                </a:lnTo>
                <a:lnTo>
                  <a:pt x="1276311" y="590549"/>
                </a:lnTo>
                <a:lnTo>
                  <a:pt x="1267053" y="581659"/>
                </a:lnTo>
                <a:lnTo>
                  <a:pt x="1267269" y="581659"/>
                </a:lnTo>
                <a:lnTo>
                  <a:pt x="1258011" y="572769"/>
                </a:lnTo>
                <a:lnTo>
                  <a:pt x="1258239" y="572769"/>
                </a:lnTo>
                <a:lnTo>
                  <a:pt x="1248968" y="563879"/>
                </a:lnTo>
                <a:lnTo>
                  <a:pt x="1230033" y="546099"/>
                </a:lnTo>
                <a:lnTo>
                  <a:pt x="1211262" y="527049"/>
                </a:lnTo>
                <a:lnTo>
                  <a:pt x="1155496" y="466089"/>
                </a:lnTo>
                <a:lnTo>
                  <a:pt x="1100302" y="401319"/>
                </a:lnTo>
                <a:lnTo>
                  <a:pt x="1027252" y="312419"/>
                </a:lnTo>
                <a:lnTo>
                  <a:pt x="1009053" y="290829"/>
                </a:lnTo>
                <a:lnTo>
                  <a:pt x="990853" y="269239"/>
                </a:lnTo>
                <a:lnTo>
                  <a:pt x="972667" y="247649"/>
                </a:lnTo>
                <a:lnTo>
                  <a:pt x="972807" y="247649"/>
                </a:lnTo>
                <a:lnTo>
                  <a:pt x="954481" y="227329"/>
                </a:lnTo>
                <a:lnTo>
                  <a:pt x="954658" y="227329"/>
                </a:lnTo>
                <a:lnTo>
                  <a:pt x="936320" y="207009"/>
                </a:lnTo>
                <a:lnTo>
                  <a:pt x="936536" y="207009"/>
                </a:lnTo>
                <a:lnTo>
                  <a:pt x="918146" y="187959"/>
                </a:lnTo>
                <a:lnTo>
                  <a:pt x="918413" y="187959"/>
                </a:lnTo>
                <a:lnTo>
                  <a:pt x="899985" y="168909"/>
                </a:lnTo>
                <a:lnTo>
                  <a:pt x="900302" y="168909"/>
                </a:lnTo>
                <a:lnTo>
                  <a:pt x="881837" y="151129"/>
                </a:lnTo>
                <a:lnTo>
                  <a:pt x="882116" y="151129"/>
                </a:lnTo>
                <a:lnTo>
                  <a:pt x="872858" y="143509"/>
                </a:lnTo>
                <a:lnTo>
                  <a:pt x="873061" y="143509"/>
                </a:lnTo>
                <a:lnTo>
                  <a:pt x="863803" y="134619"/>
                </a:lnTo>
                <a:lnTo>
                  <a:pt x="864019" y="134619"/>
                </a:lnTo>
                <a:lnTo>
                  <a:pt x="854748" y="126999"/>
                </a:lnTo>
                <a:lnTo>
                  <a:pt x="854989" y="126999"/>
                </a:lnTo>
                <a:lnTo>
                  <a:pt x="845693" y="119379"/>
                </a:lnTo>
                <a:lnTo>
                  <a:pt x="845959" y="119379"/>
                </a:lnTo>
                <a:lnTo>
                  <a:pt x="836650" y="111759"/>
                </a:lnTo>
                <a:lnTo>
                  <a:pt x="836929" y="111759"/>
                </a:lnTo>
                <a:lnTo>
                  <a:pt x="827608" y="104139"/>
                </a:lnTo>
                <a:lnTo>
                  <a:pt x="827925" y="104139"/>
                </a:lnTo>
                <a:lnTo>
                  <a:pt x="818578" y="97789"/>
                </a:lnTo>
                <a:lnTo>
                  <a:pt x="818921" y="97789"/>
                </a:lnTo>
                <a:lnTo>
                  <a:pt x="809561" y="91439"/>
                </a:lnTo>
                <a:lnTo>
                  <a:pt x="809929" y="91439"/>
                </a:lnTo>
                <a:lnTo>
                  <a:pt x="800544" y="85089"/>
                </a:lnTo>
                <a:lnTo>
                  <a:pt x="800950" y="85089"/>
                </a:lnTo>
                <a:lnTo>
                  <a:pt x="791552" y="78739"/>
                </a:lnTo>
                <a:lnTo>
                  <a:pt x="791984" y="78739"/>
                </a:lnTo>
                <a:lnTo>
                  <a:pt x="782574" y="73659"/>
                </a:lnTo>
                <a:lnTo>
                  <a:pt x="783043" y="73659"/>
                </a:lnTo>
                <a:lnTo>
                  <a:pt x="773607" y="68579"/>
                </a:lnTo>
                <a:lnTo>
                  <a:pt x="774115" y="68579"/>
                </a:lnTo>
                <a:lnTo>
                  <a:pt x="764667" y="63499"/>
                </a:lnTo>
                <a:lnTo>
                  <a:pt x="765213" y="63499"/>
                </a:lnTo>
                <a:lnTo>
                  <a:pt x="755738" y="58419"/>
                </a:lnTo>
                <a:lnTo>
                  <a:pt x="829971" y="58419"/>
                </a:lnTo>
                <a:lnTo>
                  <a:pt x="831926" y="59689"/>
                </a:lnTo>
                <a:lnTo>
                  <a:pt x="880008" y="97789"/>
                </a:lnTo>
                <a:lnTo>
                  <a:pt x="908507" y="124459"/>
                </a:lnTo>
                <a:lnTo>
                  <a:pt x="945972" y="161289"/>
                </a:lnTo>
                <a:lnTo>
                  <a:pt x="983094" y="201929"/>
                </a:lnTo>
                <a:lnTo>
                  <a:pt x="1056640" y="288289"/>
                </a:lnTo>
                <a:lnTo>
                  <a:pt x="1093152" y="332739"/>
                </a:lnTo>
                <a:lnTo>
                  <a:pt x="1129665" y="377189"/>
                </a:lnTo>
                <a:lnTo>
                  <a:pt x="1130604" y="377189"/>
                </a:lnTo>
                <a:lnTo>
                  <a:pt x="1147864" y="398779"/>
                </a:lnTo>
                <a:lnTo>
                  <a:pt x="1166088" y="419099"/>
                </a:lnTo>
                <a:lnTo>
                  <a:pt x="1184287" y="440689"/>
                </a:lnTo>
                <a:lnTo>
                  <a:pt x="1184135" y="440689"/>
                </a:lnTo>
                <a:lnTo>
                  <a:pt x="1202499" y="461009"/>
                </a:lnTo>
                <a:lnTo>
                  <a:pt x="1202308" y="461009"/>
                </a:lnTo>
                <a:lnTo>
                  <a:pt x="1220698" y="481329"/>
                </a:lnTo>
                <a:lnTo>
                  <a:pt x="1220470" y="481329"/>
                </a:lnTo>
                <a:lnTo>
                  <a:pt x="1238897" y="500379"/>
                </a:lnTo>
                <a:lnTo>
                  <a:pt x="1238618" y="500379"/>
                </a:lnTo>
                <a:lnTo>
                  <a:pt x="1257109" y="518159"/>
                </a:lnTo>
                <a:lnTo>
                  <a:pt x="1256855" y="518159"/>
                </a:lnTo>
                <a:lnTo>
                  <a:pt x="1266126" y="527049"/>
                </a:lnTo>
                <a:lnTo>
                  <a:pt x="1265936" y="527049"/>
                </a:lnTo>
                <a:lnTo>
                  <a:pt x="1275245" y="535939"/>
                </a:lnTo>
                <a:lnTo>
                  <a:pt x="1284744" y="544829"/>
                </a:lnTo>
                <a:lnTo>
                  <a:pt x="1294218" y="554989"/>
                </a:lnTo>
                <a:lnTo>
                  <a:pt x="1303667" y="563879"/>
                </a:lnTo>
                <a:lnTo>
                  <a:pt x="1331887" y="594359"/>
                </a:lnTo>
                <a:lnTo>
                  <a:pt x="1336270" y="599439"/>
                </a:lnTo>
                <a:lnTo>
                  <a:pt x="1285176" y="599439"/>
                </a:lnTo>
                <a:lnTo>
                  <a:pt x="1285354" y="600709"/>
                </a:lnTo>
                <a:close/>
              </a:path>
              <a:path w="2522854" h="1148080">
                <a:moveTo>
                  <a:pt x="459765" y="118109"/>
                </a:moveTo>
                <a:lnTo>
                  <a:pt x="460019" y="116839"/>
                </a:lnTo>
                <a:lnTo>
                  <a:pt x="461454" y="116839"/>
                </a:lnTo>
                <a:lnTo>
                  <a:pt x="459765" y="118109"/>
                </a:lnTo>
                <a:close/>
              </a:path>
              <a:path w="2522854" h="1148080">
                <a:moveTo>
                  <a:pt x="298513" y="257809"/>
                </a:moveTo>
                <a:lnTo>
                  <a:pt x="298703" y="256539"/>
                </a:lnTo>
                <a:lnTo>
                  <a:pt x="299803" y="256539"/>
                </a:lnTo>
                <a:lnTo>
                  <a:pt x="298513" y="257809"/>
                </a:lnTo>
                <a:close/>
              </a:path>
              <a:path w="2522854" h="1148080">
                <a:moveTo>
                  <a:pt x="1130604" y="377189"/>
                </a:moveTo>
                <a:lnTo>
                  <a:pt x="1129665" y="377189"/>
                </a:lnTo>
                <a:lnTo>
                  <a:pt x="1129588" y="375919"/>
                </a:lnTo>
                <a:lnTo>
                  <a:pt x="1130604" y="377189"/>
                </a:lnTo>
                <a:close/>
              </a:path>
              <a:path w="2522854" h="1148080">
                <a:moveTo>
                  <a:pt x="154165" y="415289"/>
                </a:moveTo>
                <a:lnTo>
                  <a:pt x="154266" y="414019"/>
                </a:lnTo>
                <a:lnTo>
                  <a:pt x="155261" y="414019"/>
                </a:lnTo>
                <a:lnTo>
                  <a:pt x="154165" y="415289"/>
                </a:lnTo>
                <a:close/>
              </a:path>
              <a:path w="2522854" h="1148080">
                <a:moveTo>
                  <a:pt x="2257082" y="863600"/>
                </a:moveTo>
                <a:lnTo>
                  <a:pt x="2206002" y="863600"/>
                </a:lnTo>
                <a:lnTo>
                  <a:pt x="2229053" y="838200"/>
                </a:lnTo>
                <a:lnTo>
                  <a:pt x="2251608" y="812800"/>
                </a:lnTo>
                <a:lnTo>
                  <a:pt x="2273782" y="788669"/>
                </a:lnTo>
                <a:lnTo>
                  <a:pt x="2295474" y="763269"/>
                </a:lnTo>
                <a:lnTo>
                  <a:pt x="2337231" y="715009"/>
                </a:lnTo>
                <a:lnTo>
                  <a:pt x="2412288" y="627379"/>
                </a:lnTo>
                <a:lnTo>
                  <a:pt x="2428963" y="607059"/>
                </a:lnTo>
                <a:lnTo>
                  <a:pt x="2444673" y="589279"/>
                </a:lnTo>
                <a:lnTo>
                  <a:pt x="2459380" y="574039"/>
                </a:lnTo>
                <a:lnTo>
                  <a:pt x="2472715" y="558799"/>
                </a:lnTo>
                <a:lnTo>
                  <a:pt x="2485580" y="546099"/>
                </a:lnTo>
                <a:lnTo>
                  <a:pt x="2491498" y="541019"/>
                </a:lnTo>
                <a:lnTo>
                  <a:pt x="2496769" y="535939"/>
                </a:lnTo>
                <a:lnTo>
                  <a:pt x="2522461" y="563879"/>
                </a:lnTo>
                <a:lnTo>
                  <a:pt x="2517190" y="568959"/>
                </a:lnTo>
                <a:lnTo>
                  <a:pt x="2517521" y="568959"/>
                </a:lnTo>
                <a:lnTo>
                  <a:pt x="2511920" y="574039"/>
                </a:lnTo>
                <a:lnTo>
                  <a:pt x="2512288" y="574039"/>
                </a:lnTo>
                <a:lnTo>
                  <a:pt x="2500160" y="585469"/>
                </a:lnTo>
                <a:lnTo>
                  <a:pt x="2500503" y="585469"/>
                </a:lnTo>
                <a:lnTo>
                  <a:pt x="2487168" y="599439"/>
                </a:lnTo>
                <a:lnTo>
                  <a:pt x="2487396" y="599439"/>
                </a:lnTo>
                <a:lnTo>
                  <a:pt x="2474032" y="614679"/>
                </a:lnTo>
                <a:lnTo>
                  <a:pt x="2473083" y="614679"/>
                </a:lnTo>
                <a:lnTo>
                  <a:pt x="2457526" y="632459"/>
                </a:lnTo>
                <a:lnTo>
                  <a:pt x="2441079" y="651509"/>
                </a:lnTo>
                <a:lnTo>
                  <a:pt x="2405278" y="693419"/>
                </a:lnTo>
                <a:lnTo>
                  <a:pt x="2366111" y="739139"/>
                </a:lnTo>
                <a:lnTo>
                  <a:pt x="2324163" y="788669"/>
                </a:lnTo>
                <a:lnTo>
                  <a:pt x="2302281" y="812800"/>
                </a:lnTo>
                <a:lnTo>
                  <a:pt x="2279904" y="838200"/>
                </a:lnTo>
                <a:lnTo>
                  <a:pt x="2257082" y="863600"/>
                </a:lnTo>
                <a:close/>
              </a:path>
              <a:path w="2522854" h="1148080">
                <a:moveTo>
                  <a:pt x="1883956" y="1146809"/>
                </a:moveTo>
                <a:lnTo>
                  <a:pt x="1828888" y="1146809"/>
                </a:lnTo>
                <a:lnTo>
                  <a:pt x="1823300" y="1145539"/>
                </a:lnTo>
                <a:lnTo>
                  <a:pt x="1813648" y="1144269"/>
                </a:lnTo>
                <a:lnTo>
                  <a:pt x="1812683" y="1144269"/>
                </a:lnTo>
                <a:lnTo>
                  <a:pt x="1803057" y="1141729"/>
                </a:lnTo>
                <a:lnTo>
                  <a:pt x="1802142" y="1140459"/>
                </a:lnTo>
                <a:lnTo>
                  <a:pt x="1792541" y="1137919"/>
                </a:lnTo>
                <a:lnTo>
                  <a:pt x="1791690" y="1137919"/>
                </a:lnTo>
                <a:lnTo>
                  <a:pt x="1782127" y="1134109"/>
                </a:lnTo>
                <a:lnTo>
                  <a:pt x="1771777" y="1130300"/>
                </a:lnTo>
                <a:lnTo>
                  <a:pt x="1710944" y="1094739"/>
                </a:lnTo>
                <a:lnTo>
                  <a:pt x="1672081" y="1064259"/>
                </a:lnTo>
                <a:lnTo>
                  <a:pt x="1643621" y="1037589"/>
                </a:lnTo>
                <a:lnTo>
                  <a:pt x="1633918" y="1027429"/>
                </a:lnTo>
                <a:lnTo>
                  <a:pt x="1624456" y="1018539"/>
                </a:lnTo>
                <a:lnTo>
                  <a:pt x="1614957" y="1008379"/>
                </a:lnTo>
                <a:lnTo>
                  <a:pt x="1596212" y="986789"/>
                </a:lnTo>
                <a:lnTo>
                  <a:pt x="1577555" y="966469"/>
                </a:lnTo>
                <a:lnTo>
                  <a:pt x="1522056" y="897889"/>
                </a:lnTo>
                <a:lnTo>
                  <a:pt x="1503654" y="873759"/>
                </a:lnTo>
                <a:lnTo>
                  <a:pt x="1467065" y="826769"/>
                </a:lnTo>
                <a:lnTo>
                  <a:pt x="1430553" y="778509"/>
                </a:lnTo>
                <a:lnTo>
                  <a:pt x="1394091" y="730250"/>
                </a:lnTo>
                <a:lnTo>
                  <a:pt x="1375918" y="707389"/>
                </a:lnTo>
                <a:lnTo>
                  <a:pt x="1357731" y="684529"/>
                </a:lnTo>
                <a:lnTo>
                  <a:pt x="1357883" y="684529"/>
                </a:lnTo>
                <a:lnTo>
                  <a:pt x="1339557" y="661669"/>
                </a:lnTo>
                <a:lnTo>
                  <a:pt x="1339748" y="661669"/>
                </a:lnTo>
                <a:lnTo>
                  <a:pt x="1321396" y="640079"/>
                </a:lnTo>
                <a:lnTo>
                  <a:pt x="1321638" y="640079"/>
                </a:lnTo>
                <a:lnTo>
                  <a:pt x="1303235" y="619759"/>
                </a:lnTo>
                <a:lnTo>
                  <a:pt x="1303451" y="619759"/>
                </a:lnTo>
                <a:lnTo>
                  <a:pt x="1294231" y="609599"/>
                </a:lnTo>
                <a:lnTo>
                  <a:pt x="1294396" y="609599"/>
                </a:lnTo>
                <a:lnTo>
                  <a:pt x="1285176" y="599439"/>
                </a:lnTo>
                <a:lnTo>
                  <a:pt x="1336270" y="599439"/>
                </a:lnTo>
                <a:lnTo>
                  <a:pt x="1369072" y="637539"/>
                </a:lnTo>
                <a:lnTo>
                  <a:pt x="1405966" y="683259"/>
                </a:lnTo>
                <a:lnTo>
                  <a:pt x="1424368" y="707389"/>
                </a:lnTo>
                <a:lnTo>
                  <a:pt x="1460944" y="754379"/>
                </a:lnTo>
                <a:lnTo>
                  <a:pt x="1497456" y="802639"/>
                </a:lnTo>
                <a:lnTo>
                  <a:pt x="1533944" y="850900"/>
                </a:lnTo>
                <a:lnTo>
                  <a:pt x="1552130" y="875029"/>
                </a:lnTo>
                <a:lnTo>
                  <a:pt x="1552992" y="875029"/>
                </a:lnTo>
                <a:lnTo>
                  <a:pt x="1570342" y="897889"/>
                </a:lnTo>
                <a:lnTo>
                  <a:pt x="1571209" y="897889"/>
                </a:lnTo>
                <a:lnTo>
                  <a:pt x="1588541" y="919479"/>
                </a:lnTo>
                <a:lnTo>
                  <a:pt x="1588350" y="919479"/>
                </a:lnTo>
                <a:lnTo>
                  <a:pt x="1606740" y="941069"/>
                </a:lnTo>
                <a:lnTo>
                  <a:pt x="1606511" y="941069"/>
                </a:lnTo>
                <a:lnTo>
                  <a:pt x="1624926" y="962659"/>
                </a:lnTo>
                <a:lnTo>
                  <a:pt x="1625801" y="962659"/>
                </a:lnTo>
                <a:lnTo>
                  <a:pt x="1643113" y="981709"/>
                </a:lnTo>
                <a:lnTo>
                  <a:pt x="1642859" y="981709"/>
                </a:lnTo>
                <a:lnTo>
                  <a:pt x="1652117" y="991869"/>
                </a:lnTo>
                <a:lnTo>
                  <a:pt x="1651927" y="991869"/>
                </a:lnTo>
                <a:lnTo>
                  <a:pt x="1661198" y="1000759"/>
                </a:lnTo>
                <a:lnTo>
                  <a:pt x="1660994" y="1000759"/>
                </a:lnTo>
                <a:lnTo>
                  <a:pt x="1670265" y="1009650"/>
                </a:lnTo>
                <a:lnTo>
                  <a:pt x="1670037" y="1009650"/>
                </a:lnTo>
                <a:lnTo>
                  <a:pt x="1679333" y="1018539"/>
                </a:lnTo>
                <a:lnTo>
                  <a:pt x="1679092" y="1018539"/>
                </a:lnTo>
                <a:lnTo>
                  <a:pt x="1688401" y="1027429"/>
                </a:lnTo>
                <a:lnTo>
                  <a:pt x="1688122" y="1027429"/>
                </a:lnTo>
                <a:lnTo>
                  <a:pt x="1697456" y="1035050"/>
                </a:lnTo>
                <a:lnTo>
                  <a:pt x="1697151" y="1035050"/>
                </a:lnTo>
                <a:lnTo>
                  <a:pt x="1706499" y="1042669"/>
                </a:lnTo>
                <a:lnTo>
                  <a:pt x="1706168" y="1042669"/>
                </a:lnTo>
                <a:lnTo>
                  <a:pt x="1715528" y="1050289"/>
                </a:lnTo>
                <a:lnTo>
                  <a:pt x="1715160" y="1050289"/>
                </a:lnTo>
                <a:lnTo>
                  <a:pt x="1724545" y="1057909"/>
                </a:lnTo>
                <a:lnTo>
                  <a:pt x="1725718" y="1057909"/>
                </a:lnTo>
                <a:lnTo>
                  <a:pt x="1733550" y="1064259"/>
                </a:lnTo>
                <a:lnTo>
                  <a:pt x="1733118" y="1064259"/>
                </a:lnTo>
                <a:lnTo>
                  <a:pt x="1742528" y="1070609"/>
                </a:lnTo>
                <a:lnTo>
                  <a:pt x="1743946" y="1070609"/>
                </a:lnTo>
                <a:lnTo>
                  <a:pt x="1751495" y="1075689"/>
                </a:lnTo>
                <a:lnTo>
                  <a:pt x="1750974" y="1075689"/>
                </a:lnTo>
                <a:lnTo>
                  <a:pt x="1760423" y="1082039"/>
                </a:lnTo>
                <a:lnTo>
                  <a:pt x="1762232" y="1082039"/>
                </a:lnTo>
                <a:lnTo>
                  <a:pt x="1769338" y="1085850"/>
                </a:lnTo>
                <a:lnTo>
                  <a:pt x="1768716" y="1085850"/>
                </a:lnTo>
                <a:lnTo>
                  <a:pt x="1778215" y="1090929"/>
                </a:lnTo>
                <a:lnTo>
                  <a:pt x="1777542" y="1090929"/>
                </a:lnTo>
                <a:lnTo>
                  <a:pt x="1787067" y="1094739"/>
                </a:lnTo>
                <a:lnTo>
                  <a:pt x="1786331" y="1094739"/>
                </a:lnTo>
                <a:lnTo>
                  <a:pt x="1795881" y="1098550"/>
                </a:lnTo>
                <a:lnTo>
                  <a:pt x="1795094" y="1098550"/>
                </a:lnTo>
                <a:lnTo>
                  <a:pt x="1804657" y="1102359"/>
                </a:lnTo>
                <a:lnTo>
                  <a:pt x="1807006" y="1102359"/>
                </a:lnTo>
                <a:lnTo>
                  <a:pt x="1813407" y="1104900"/>
                </a:lnTo>
                <a:lnTo>
                  <a:pt x="1817306" y="1104900"/>
                </a:lnTo>
                <a:lnTo>
                  <a:pt x="1822119" y="1106169"/>
                </a:lnTo>
                <a:lnTo>
                  <a:pt x="1821154" y="1106169"/>
                </a:lnTo>
                <a:lnTo>
                  <a:pt x="1830793" y="1108709"/>
                </a:lnTo>
                <a:lnTo>
                  <a:pt x="1834349" y="1108709"/>
                </a:lnTo>
                <a:lnTo>
                  <a:pt x="1839188" y="1109979"/>
                </a:lnTo>
                <a:lnTo>
                  <a:pt x="1978359" y="1109979"/>
                </a:lnTo>
                <a:lnTo>
                  <a:pt x="1970493" y="1115059"/>
                </a:lnTo>
                <a:lnTo>
                  <a:pt x="1958746" y="1120139"/>
                </a:lnTo>
                <a:lnTo>
                  <a:pt x="1947697" y="1126489"/>
                </a:lnTo>
                <a:lnTo>
                  <a:pt x="1936127" y="1131569"/>
                </a:lnTo>
                <a:lnTo>
                  <a:pt x="1923821" y="1135379"/>
                </a:lnTo>
                <a:lnTo>
                  <a:pt x="1913153" y="1139189"/>
                </a:lnTo>
                <a:lnTo>
                  <a:pt x="1912277" y="1139189"/>
                </a:lnTo>
                <a:lnTo>
                  <a:pt x="1901761" y="1143000"/>
                </a:lnTo>
                <a:lnTo>
                  <a:pt x="1901037" y="1143000"/>
                </a:lnTo>
                <a:lnTo>
                  <a:pt x="1883956" y="1146809"/>
                </a:lnTo>
                <a:close/>
              </a:path>
              <a:path w="2522854" h="1148080">
                <a:moveTo>
                  <a:pt x="2472918" y="615949"/>
                </a:moveTo>
                <a:lnTo>
                  <a:pt x="2473083" y="614679"/>
                </a:lnTo>
                <a:lnTo>
                  <a:pt x="2474032" y="614679"/>
                </a:lnTo>
                <a:lnTo>
                  <a:pt x="2472918" y="615949"/>
                </a:lnTo>
                <a:close/>
              </a:path>
              <a:path w="2522854" h="1148080">
                <a:moveTo>
                  <a:pt x="2133195" y="990600"/>
                </a:moveTo>
                <a:lnTo>
                  <a:pt x="2077135" y="990600"/>
                </a:lnTo>
                <a:lnTo>
                  <a:pt x="2089048" y="979169"/>
                </a:lnTo>
                <a:lnTo>
                  <a:pt x="2088883" y="979169"/>
                </a:lnTo>
                <a:lnTo>
                  <a:pt x="2100795" y="969009"/>
                </a:lnTo>
                <a:lnTo>
                  <a:pt x="2100643" y="969009"/>
                </a:lnTo>
                <a:lnTo>
                  <a:pt x="2112568" y="957579"/>
                </a:lnTo>
                <a:lnTo>
                  <a:pt x="2112352" y="957579"/>
                </a:lnTo>
                <a:lnTo>
                  <a:pt x="2136178" y="934719"/>
                </a:lnTo>
                <a:lnTo>
                  <a:pt x="2135924" y="934719"/>
                </a:lnTo>
                <a:lnTo>
                  <a:pt x="2159647" y="911859"/>
                </a:lnTo>
                <a:lnTo>
                  <a:pt x="2159431" y="911859"/>
                </a:lnTo>
                <a:lnTo>
                  <a:pt x="2183003" y="887729"/>
                </a:lnTo>
                <a:lnTo>
                  <a:pt x="2182812" y="887729"/>
                </a:lnTo>
                <a:lnTo>
                  <a:pt x="2206155" y="862329"/>
                </a:lnTo>
                <a:lnTo>
                  <a:pt x="2206002" y="863600"/>
                </a:lnTo>
                <a:lnTo>
                  <a:pt x="2257082" y="863600"/>
                </a:lnTo>
                <a:lnTo>
                  <a:pt x="2233866" y="889000"/>
                </a:lnTo>
                <a:lnTo>
                  <a:pt x="2210346" y="914400"/>
                </a:lnTo>
                <a:lnTo>
                  <a:pt x="2162606" y="962659"/>
                </a:lnTo>
                <a:lnTo>
                  <a:pt x="2133195" y="990600"/>
                </a:lnTo>
                <a:close/>
              </a:path>
              <a:path w="2522854" h="1148080">
                <a:moveTo>
                  <a:pt x="1552992" y="875029"/>
                </a:moveTo>
                <a:lnTo>
                  <a:pt x="1552130" y="875029"/>
                </a:lnTo>
                <a:lnTo>
                  <a:pt x="1552028" y="873759"/>
                </a:lnTo>
                <a:lnTo>
                  <a:pt x="1552992" y="875029"/>
                </a:lnTo>
                <a:close/>
              </a:path>
              <a:path w="2522854" h="1148080">
                <a:moveTo>
                  <a:pt x="1571209" y="897889"/>
                </a:moveTo>
                <a:lnTo>
                  <a:pt x="1570342" y="897889"/>
                </a:lnTo>
                <a:lnTo>
                  <a:pt x="1570189" y="896619"/>
                </a:lnTo>
                <a:lnTo>
                  <a:pt x="1571209" y="897889"/>
                </a:lnTo>
                <a:close/>
              </a:path>
              <a:path w="2522854" h="1148080">
                <a:moveTo>
                  <a:pt x="1625801" y="962659"/>
                </a:moveTo>
                <a:lnTo>
                  <a:pt x="1624926" y="962659"/>
                </a:lnTo>
                <a:lnTo>
                  <a:pt x="1624647" y="961389"/>
                </a:lnTo>
                <a:lnTo>
                  <a:pt x="1625801" y="962659"/>
                </a:lnTo>
                <a:close/>
              </a:path>
              <a:path w="2522854" h="1148080">
                <a:moveTo>
                  <a:pt x="2122453" y="1000759"/>
                </a:moveTo>
                <a:lnTo>
                  <a:pt x="2065426" y="1000759"/>
                </a:lnTo>
                <a:lnTo>
                  <a:pt x="2077326" y="989329"/>
                </a:lnTo>
                <a:lnTo>
                  <a:pt x="2077135" y="990600"/>
                </a:lnTo>
                <a:lnTo>
                  <a:pt x="2133195" y="990600"/>
                </a:lnTo>
                <a:lnTo>
                  <a:pt x="2122453" y="1000759"/>
                </a:lnTo>
                <a:close/>
              </a:path>
              <a:path w="2522854" h="1148080">
                <a:moveTo>
                  <a:pt x="2069046" y="1046479"/>
                </a:moveTo>
                <a:lnTo>
                  <a:pt x="2007704" y="1046479"/>
                </a:lnTo>
                <a:lnTo>
                  <a:pt x="2019388" y="1037589"/>
                </a:lnTo>
                <a:lnTo>
                  <a:pt x="2019096" y="1037589"/>
                </a:lnTo>
                <a:lnTo>
                  <a:pt x="2030844" y="1028700"/>
                </a:lnTo>
                <a:lnTo>
                  <a:pt x="2030577" y="1028700"/>
                </a:lnTo>
                <a:lnTo>
                  <a:pt x="2042375" y="1019809"/>
                </a:lnTo>
                <a:lnTo>
                  <a:pt x="2042134" y="1019809"/>
                </a:lnTo>
                <a:lnTo>
                  <a:pt x="2053971" y="1009650"/>
                </a:lnTo>
                <a:lnTo>
                  <a:pt x="2053755" y="1009650"/>
                </a:lnTo>
                <a:lnTo>
                  <a:pt x="2065629" y="999489"/>
                </a:lnTo>
                <a:lnTo>
                  <a:pt x="2065426" y="1000759"/>
                </a:lnTo>
                <a:lnTo>
                  <a:pt x="2122453" y="1000759"/>
                </a:lnTo>
                <a:lnTo>
                  <a:pt x="2114397" y="1008379"/>
                </a:lnTo>
                <a:lnTo>
                  <a:pt x="2069046" y="1046479"/>
                </a:lnTo>
                <a:close/>
              </a:path>
              <a:path w="2522854" h="1148080">
                <a:moveTo>
                  <a:pt x="2050536" y="1061719"/>
                </a:moveTo>
                <a:lnTo>
                  <a:pt x="1985200" y="1061719"/>
                </a:lnTo>
                <a:lnTo>
                  <a:pt x="1996744" y="1054100"/>
                </a:lnTo>
                <a:lnTo>
                  <a:pt x="1996401" y="1054100"/>
                </a:lnTo>
                <a:lnTo>
                  <a:pt x="2008022" y="1045209"/>
                </a:lnTo>
                <a:lnTo>
                  <a:pt x="2007704" y="1046479"/>
                </a:lnTo>
                <a:lnTo>
                  <a:pt x="2069046" y="1046479"/>
                </a:lnTo>
                <a:lnTo>
                  <a:pt x="2053971" y="1059179"/>
                </a:lnTo>
                <a:lnTo>
                  <a:pt x="2050536" y="1061719"/>
                </a:lnTo>
                <a:close/>
              </a:path>
              <a:path w="2522854" h="1148080">
                <a:moveTo>
                  <a:pt x="1725718" y="1057909"/>
                </a:moveTo>
                <a:lnTo>
                  <a:pt x="1724545" y="1057909"/>
                </a:lnTo>
                <a:lnTo>
                  <a:pt x="1724152" y="1056639"/>
                </a:lnTo>
                <a:lnTo>
                  <a:pt x="1725718" y="1057909"/>
                </a:lnTo>
                <a:close/>
              </a:path>
              <a:path w="2522854" h="1148080">
                <a:moveTo>
                  <a:pt x="2014800" y="1087119"/>
                </a:moveTo>
                <a:lnTo>
                  <a:pt x="1941702" y="1087119"/>
                </a:lnTo>
                <a:lnTo>
                  <a:pt x="1952878" y="1080769"/>
                </a:lnTo>
                <a:lnTo>
                  <a:pt x="1952358" y="1080769"/>
                </a:lnTo>
                <a:lnTo>
                  <a:pt x="1963635" y="1074419"/>
                </a:lnTo>
                <a:lnTo>
                  <a:pt x="1963166" y="1074419"/>
                </a:lnTo>
                <a:lnTo>
                  <a:pt x="1974545" y="1068069"/>
                </a:lnTo>
                <a:lnTo>
                  <a:pt x="1974113" y="1068069"/>
                </a:lnTo>
                <a:lnTo>
                  <a:pt x="1985581" y="1060450"/>
                </a:lnTo>
                <a:lnTo>
                  <a:pt x="1985200" y="1061719"/>
                </a:lnTo>
                <a:lnTo>
                  <a:pt x="2050536" y="1061719"/>
                </a:lnTo>
                <a:lnTo>
                  <a:pt x="2029929" y="1076959"/>
                </a:lnTo>
                <a:lnTo>
                  <a:pt x="2018309" y="1084579"/>
                </a:lnTo>
                <a:lnTo>
                  <a:pt x="2014800" y="1087119"/>
                </a:lnTo>
                <a:close/>
              </a:path>
              <a:path w="2522854" h="1148080">
                <a:moveTo>
                  <a:pt x="1743946" y="1070609"/>
                </a:moveTo>
                <a:lnTo>
                  <a:pt x="1742528" y="1070609"/>
                </a:lnTo>
                <a:lnTo>
                  <a:pt x="1742058" y="1069339"/>
                </a:lnTo>
                <a:lnTo>
                  <a:pt x="1743946" y="1070609"/>
                </a:lnTo>
                <a:close/>
              </a:path>
              <a:path w="2522854" h="1148080">
                <a:moveTo>
                  <a:pt x="1762232" y="1082039"/>
                </a:moveTo>
                <a:lnTo>
                  <a:pt x="1760423" y="1082039"/>
                </a:lnTo>
                <a:lnTo>
                  <a:pt x="1759864" y="1080769"/>
                </a:lnTo>
                <a:lnTo>
                  <a:pt x="1762232" y="1082039"/>
                </a:lnTo>
                <a:close/>
              </a:path>
              <a:path w="2522854" h="1148080">
                <a:moveTo>
                  <a:pt x="1989401" y="1103629"/>
                </a:moveTo>
                <a:lnTo>
                  <a:pt x="1900999" y="1103629"/>
                </a:lnTo>
                <a:lnTo>
                  <a:pt x="1911654" y="1099819"/>
                </a:lnTo>
                <a:lnTo>
                  <a:pt x="1910854" y="1099819"/>
                </a:lnTo>
                <a:lnTo>
                  <a:pt x="1921662" y="1096009"/>
                </a:lnTo>
                <a:lnTo>
                  <a:pt x="1920938" y="1096009"/>
                </a:lnTo>
                <a:lnTo>
                  <a:pt x="1931873" y="1090929"/>
                </a:lnTo>
                <a:lnTo>
                  <a:pt x="1931238" y="1090929"/>
                </a:lnTo>
                <a:lnTo>
                  <a:pt x="1942287" y="1085850"/>
                </a:lnTo>
                <a:lnTo>
                  <a:pt x="1941702" y="1087119"/>
                </a:lnTo>
                <a:lnTo>
                  <a:pt x="2014800" y="1087119"/>
                </a:lnTo>
                <a:lnTo>
                  <a:pt x="2006028" y="1093469"/>
                </a:lnTo>
                <a:lnTo>
                  <a:pt x="1994141" y="1101089"/>
                </a:lnTo>
                <a:lnTo>
                  <a:pt x="1989401" y="1103629"/>
                </a:lnTo>
                <a:close/>
              </a:path>
              <a:path w="2522854" h="1148080">
                <a:moveTo>
                  <a:pt x="1807006" y="1102359"/>
                </a:moveTo>
                <a:lnTo>
                  <a:pt x="1804657" y="1102359"/>
                </a:lnTo>
                <a:lnTo>
                  <a:pt x="1803806" y="1101089"/>
                </a:lnTo>
                <a:lnTo>
                  <a:pt x="1807006" y="1102359"/>
                </a:lnTo>
                <a:close/>
              </a:path>
              <a:path w="2522854" h="1148080">
                <a:moveTo>
                  <a:pt x="1978359" y="1109979"/>
                </a:moveTo>
                <a:lnTo>
                  <a:pt x="1873161" y="1109979"/>
                </a:lnTo>
                <a:lnTo>
                  <a:pt x="1878228" y="1108709"/>
                </a:lnTo>
                <a:lnTo>
                  <a:pt x="1877669" y="1108709"/>
                </a:lnTo>
                <a:lnTo>
                  <a:pt x="1882787" y="1107439"/>
                </a:lnTo>
                <a:lnTo>
                  <a:pt x="1886889" y="1107439"/>
                </a:lnTo>
                <a:lnTo>
                  <a:pt x="1892084" y="1106169"/>
                </a:lnTo>
                <a:lnTo>
                  <a:pt x="1891360" y="1106169"/>
                </a:lnTo>
                <a:lnTo>
                  <a:pt x="1901875" y="1102359"/>
                </a:lnTo>
                <a:lnTo>
                  <a:pt x="1900999" y="1103629"/>
                </a:lnTo>
                <a:lnTo>
                  <a:pt x="1989401" y="1103629"/>
                </a:lnTo>
                <a:lnTo>
                  <a:pt x="1982292" y="1107439"/>
                </a:lnTo>
                <a:lnTo>
                  <a:pt x="1978359" y="1109979"/>
                </a:lnTo>
                <a:close/>
              </a:path>
              <a:path w="2522854" h="1148080">
                <a:moveTo>
                  <a:pt x="1817306" y="1104900"/>
                </a:moveTo>
                <a:lnTo>
                  <a:pt x="1813407" y="1104900"/>
                </a:lnTo>
                <a:lnTo>
                  <a:pt x="1812493" y="1103629"/>
                </a:lnTo>
                <a:lnTo>
                  <a:pt x="1817306" y="1104900"/>
                </a:lnTo>
                <a:close/>
              </a:path>
              <a:path w="2522854" h="1148080">
                <a:moveTo>
                  <a:pt x="1872640" y="1148079"/>
                </a:moveTo>
                <a:lnTo>
                  <a:pt x="1839633" y="1148079"/>
                </a:lnTo>
                <a:lnTo>
                  <a:pt x="1834248" y="1146809"/>
                </a:lnTo>
                <a:lnTo>
                  <a:pt x="1878291" y="1146809"/>
                </a:lnTo>
                <a:lnTo>
                  <a:pt x="1872640" y="1148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45729" y="181349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23529" y="181502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01316" y="181654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79116" y="181806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56904" y="181959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934704" y="182111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03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112491" y="182264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90291" y="182417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468078" y="182569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45878" y="182721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03" y="0"/>
                </a:lnTo>
              </a:path>
            </a:pathLst>
          </a:custGeom>
          <a:ln w="26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23666" y="182874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15" y="0"/>
                </a:lnTo>
              </a:path>
            </a:pathLst>
          </a:custGeom>
          <a:ln w="26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0001466" y="183026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803" y="0"/>
                </a:lnTo>
              </a:path>
            </a:pathLst>
          </a:custGeom>
          <a:ln w="26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161159" y="17612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12159" y="17866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82059" y="2053374"/>
            <a:ext cx="2095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83159" y="6436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89859" y="681774"/>
            <a:ext cx="1955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54800" y="8149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05900" y="8149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54800" y="826960"/>
            <a:ext cx="889000" cy="128905"/>
          </a:xfrm>
          <a:custGeom>
            <a:avLst/>
            <a:gdLst/>
            <a:ahLst/>
            <a:cxnLst/>
            <a:rect l="l" t="t" r="r" b="b"/>
            <a:pathLst>
              <a:path w="889000" h="128905">
                <a:moveTo>
                  <a:pt x="115506" y="128435"/>
                </a:moveTo>
                <a:lnTo>
                  <a:pt x="112522" y="128422"/>
                </a:lnTo>
                <a:lnTo>
                  <a:pt x="109600" y="127787"/>
                </a:lnTo>
                <a:lnTo>
                  <a:pt x="106883" y="126555"/>
                </a:lnTo>
                <a:lnTo>
                  <a:pt x="0" y="64211"/>
                </a:lnTo>
                <a:lnTo>
                  <a:pt x="106883" y="1866"/>
                </a:lnTo>
                <a:lnTo>
                  <a:pt x="109600" y="634"/>
                </a:lnTo>
                <a:lnTo>
                  <a:pt x="112522" y="0"/>
                </a:lnTo>
                <a:lnTo>
                  <a:pt x="115567" y="0"/>
                </a:lnTo>
                <a:lnTo>
                  <a:pt x="128371" y="14135"/>
                </a:lnTo>
                <a:lnTo>
                  <a:pt x="128066" y="17106"/>
                </a:lnTo>
                <a:lnTo>
                  <a:pt x="81208" y="49923"/>
                </a:lnTo>
                <a:lnTo>
                  <a:pt x="28359" y="49923"/>
                </a:lnTo>
                <a:lnTo>
                  <a:pt x="28359" y="78498"/>
                </a:lnTo>
                <a:lnTo>
                  <a:pt x="81208" y="78498"/>
                </a:lnTo>
                <a:lnTo>
                  <a:pt x="121284" y="101879"/>
                </a:lnTo>
                <a:lnTo>
                  <a:pt x="128371" y="114287"/>
                </a:lnTo>
                <a:lnTo>
                  <a:pt x="128041" y="117246"/>
                </a:lnTo>
                <a:lnTo>
                  <a:pt x="118440" y="127825"/>
                </a:lnTo>
                <a:lnTo>
                  <a:pt x="115506" y="128435"/>
                </a:lnTo>
                <a:close/>
              </a:path>
              <a:path w="889000" h="128905">
                <a:moveTo>
                  <a:pt x="81208" y="78498"/>
                </a:moveTo>
                <a:lnTo>
                  <a:pt x="28359" y="78498"/>
                </a:lnTo>
                <a:lnTo>
                  <a:pt x="28359" y="49923"/>
                </a:lnTo>
                <a:lnTo>
                  <a:pt x="81208" y="49923"/>
                </a:lnTo>
                <a:lnTo>
                  <a:pt x="77878" y="51866"/>
                </a:lnTo>
                <a:lnTo>
                  <a:pt x="35559" y="51866"/>
                </a:lnTo>
                <a:lnTo>
                  <a:pt x="35559" y="76555"/>
                </a:lnTo>
                <a:lnTo>
                  <a:pt x="77878" y="76555"/>
                </a:lnTo>
                <a:lnTo>
                  <a:pt x="81208" y="78498"/>
                </a:lnTo>
                <a:close/>
              </a:path>
              <a:path w="889000" h="128905">
                <a:moveTo>
                  <a:pt x="889000" y="78498"/>
                </a:moveTo>
                <a:lnTo>
                  <a:pt x="81208" y="78498"/>
                </a:lnTo>
                <a:lnTo>
                  <a:pt x="56719" y="64211"/>
                </a:lnTo>
                <a:lnTo>
                  <a:pt x="81208" y="49923"/>
                </a:lnTo>
                <a:lnTo>
                  <a:pt x="889000" y="49923"/>
                </a:lnTo>
                <a:lnTo>
                  <a:pt x="889000" y="78498"/>
                </a:lnTo>
                <a:close/>
              </a:path>
              <a:path w="889000" h="128905">
                <a:moveTo>
                  <a:pt x="35559" y="76555"/>
                </a:moveTo>
                <a:lnTo>
                  <a:pt x="35559" y="51866"/>
                </a:lnTo>
                <a:lnTo>
                  <a:pt x="56719" y="64211"/>
                </a:lnTo>
                <a:lnTo>
                  <a:pt x="35559" y="76555"/>
                </a:lnTo>
                <a:close/>
              </a:path>
              <a:path w="889000" h="128905">
                <a:moveTo>
                  <a:pt x="56719" y="64211"/>
                </a:moveTo>
                <a:lnTo>
                  <a:pt x="35559" y="51866"/>
                </a:lnTo>
                <a:lnTo>
                  <a:pt x="77878" y="51866"/>
                </a:lnTo>
                <a:lnTo>
                  <a:pt x="56719" y="64211"/>
                </a:lnTo>
                <a:close/>
              </a:path>
              <a:path w="889000" h="128905">
                <a:moveTo>
                  <a:pt x="77878" y="76555"/>
                </a:moveTo>
                <a:lnTo>
                  <a:pt x="35559" y="76555"/>
                </a:lnTo>
                <a:lnTo>
                  <a:pt x="56719" y="64211"/>
                </a:lnTo>
                <a:lnTo>
                  <a:pt x="77878" y="76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318500" y="839647"/>
            <a:ext cx="774700" cy="128905"/>
          </a:xfrm>
          <a:custGeom>
            <a:avLst/>
            <a:gdLst/>
            <a:ahLst/>
            <a:cxnLst/>
            <a:rect l="l" t="t" r="r" b="b"/>
            <a:pathLst>
              <a:path w="774700" h="128905">
                <a:moveTo>
                  <a:pt x="717980" y="64223"/>
                </a:moveTo>
                <a:lnTo>
                  <a:pt x="653415" y="26555"/>
                </a:lnTo>
                <a:lnTo>
                  <a:pt x="646328" y="14147"/>
                </a:lnTo>
                <a:lnTo>
                  <a:pt x="646658" y="11188"/>
                </a:lnTo>
                <a:lnTo>
                  <a:pt x="659193" y="0"/>
                </a:lnTo>
                <a:lnTo>
                  <a:pt x="662177" y="12"/>
                </a:lnTo>
                <a:lnTo>
                  <a:pt x="665099" y="647"/>
                </a:lnTo>
                <a:lnTo>
                  <a:pt x="667816" y="1879"/>
                </a:lnTo>
                <a:lnTo>
                  <a:pt x="750205" y="49936"/>
                </a:lnTo>
                <a:lnTo>
                  <a:pt x="746340" y="49936"/>
                </a:lnTo>
                <a:lnTo>
                  <a:pt x="746340" y="51879"/>
                </a:lnTo>
                <a:lnTo>
                  <a:pt x="739140" y="51879"/>
                </a:lnTo>
                <a:lnTo>
                  <a:pt x="717980" y="64223"/>
                </a:lnTo>
                <a:close/>
              </a:path>
              <a:path w="774700" h="128905">
                <a:moveTo>
                  <a:pt x="693491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693491" y="49936"/>
                </a:lnTo>
                <a:lnTo>
                  <a:pt x="717980" y="64223"/>
                </a:lnTo>
                <a:lnTo>
                  <a:pt x="693491" y="78511"/>
                </a:lnTo>
                <a:close/>
              </a:path>
              <a:path w="774700" h="128905">
                <a:moveTo>
                  <a:pt x="750205" y="78511"/>
                </a:moveTo>
                <a:lnTo>
                  <a:pt x="746340" y="78511"/>
                </a:lnTo>
                <a:lnTo>
                  <a:pt x="746340" y="49936"/>
                </a:lnTo>
                <a:lnTo>
                  <a:pt x="750205" y="49936"/>
                </a:lnTo>
                <a:lnTo>
                  <a:pt x="774700" y="64223"/>
                </a:lnTo>
                <a:lnTo>
                  <a:pt x="750205" y="78511"/>
                </a:lnTo>
                <a:close/>
              </a:path>
              <a:path w="774700" h="128905">
                <a:moveTo>
                  <a:pt x="739140" y="76568"/>
                </a:moveTo>
                <a:lnTo>
                  <a:pt x="717980" y="64223"/>
                </a:lnTo>
                <a:lnTo>
                  <a:pt x="739140" y="51879"/>
                </a:lnTo>
                <a:lnTo>
                  <a:pt x="739140" y="76568"/>
                </a:lnTo>
                <a:close/>
              </a:path>
              <a:path w="774700" h="128905">
                <a:moveTo>
                  <a:pt x="746340" y="76568"/>
                </a:moveTo>
                <a:lnTo>
                  <a:pt x="739140" y="76568"/>
                </a:lnTo>
                <a:lnTo>
                  <a:pt x="739140" y="51879"/>
                </a:lnTo>
                <a:lnTo>
                  <a:pt x="746340" y="51879"/>
                </a:lnTo>
                <a:lnTo>
                  <a:pt x="746340" y="76568"/>
                </a:lnTo>
                <a:close/>
              </a:path>
              <a:path w="774700" h="128905">
                <a:moveTo>
                  <a:pt x="659193" y="128447"/>
                </a:moveTo>
                <a:lnTo>
                  <a:pt x="646328" y="114299"/>
                </a:lnTo>
                <a:lnTo>
                  <a:pt x="646633" y="111328"/>
                </a:lnTo>
                <a:lnTo>
                  <a:pt x="717980" y="64223"/>
                </a:lnTo>
                <a:lnTo>
                  <a:pt x="739140" y="76568"/>
                </a:lnTo>
                <a:lnTo>
                  <a:pt x="746340" y="76568"/>
                </a:lnTo>
                <a:lnTo>
                  <a:pt x="746340" y="78511"/>
                </a:lnTo>
                <a:lnTo>
                  <a:pt x="750205" y="78511"/>
                </a:lnTo>
                <a:lnTo>
                  <a:pt x="667816" y="126568"/>
                </a:lnTo>
                <a:lnTo>
                  <a:pt x="665099" y="127800"/>
                </a:lnTo>
                <a:lnTo>
                  <a:pt x="662177" y="128435"/>
                </a:lnTo>
                <a:lnTo>
                  <a:pt x="659193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818475" y="6703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823200" y="20849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274300" y="20849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23200" y="2096947"/>
            <a:ext cx="889000" cy="128905"/>
          </a:xfrm>
          <a:custGeom>
            <a:avLst/>
            <a:gdLst/>
            <a:ahLst/>
            <a:cxnLst/>
            <a:rect l="l" t="t" r="r" b="b"/>
            <a:pathLst>
              <a:path w="889000" h="128905">
                <a:moveTo>
                  <a:pt x="115506" y="128447"/>
                </a:moveTo>
                <a:lnTo>
                  <a:pt x="112522" y="128435"/>
                </a:lnTo>
                <a:lnTo>
                  <a:pt x="109600" y="127800"/>
                </a:lnTo>
                <a:lnTo>
                  <a:pt x="106883" y="126568"/>
                </a:lnTo>
                <a:lnTo>
                  <a:pt x="0" y="64223"/>
                </a:lnTo>
                <a:lnTo>
                  <a:pt x="106883" y="1879"/>
                </a:lnTo>
                <a:lnTo>
                  <a:pt x="109600" y="647"/>
                </a:lnTo>
                <a:lnTo>
                  <a:pt x="112522" y="12"/>
                </a:lnTo>
                <a:lnTo>
                  <a:pt x="115506" y="0"/>
                </a:lnTo>
                <a:lnTo>
                  <a:pt x="118440" y="609"/>
                </a:lnTo>
                <a:lnTo>
                  <a:pt x="128371" y="14147"/>
                </a:lnTo>
                <a:lnTo>
                  <a:pt x="128066" y="17119"/>
                </a:lnTo>
                <a:lnTo>
                  <a:pt x="81196" y="49936"/>
                </a:lnTo>
                <a:lnTo>
                  <a:pt x="28359" y="49936"/>
                </a:lnTo>
                <a:lnTo>
                  <a:pt x="28359" y="78511"/>
                </a:lnTo>
                <a:lnTo>
                  <a:pt x="81196" y="78511"/>
                </a:lnTo>
                <a:lnTo>
                  <a:pt x="121272" y="101892"/>
                </a:lnTo>
                <a:lnTo>
                  <a:pt x="128371" y="114299"/>
                </a:lnTo>
                <a:lnTo>
                  <a:pt x="128041" y="117259"/>
                </a:lnTo>
                <a:lnTo>
                  <a:pt x="118440" y="127838"/>
                </a:lnTo>
                <a:lnTo>
                  <a:pt x="115506" y="128447"/>
                </a:lnTo>
                <a:close/>
              </a:path>
              <a:path w="889000" h="128905">
                <a:moveTo>
                  <a:pt x="81196" y="78511"/>
                </a:moveTo>
                <a:lnTo>
                  <a:pt x="28359" y="78511"/>
                </a:lnTo>
                <a:lnTo>
                  <a:pt x="28359" y="49936"/>
                </a:lnTo>
                <a:lnTo>
                  <a:pt x="81196" y="49936"/>
                </a:lnTo>
                <a:lnTo>
                  <a:pt x="77865" y="51879"/>
                </a:lnTo>
                <a:lnTo>
                  <a:pt x="35547" y="51879"/>
                </a:lnTo>
                <a:lnTo>
                  <a:pt x="35547" y="76568"/>
                </a:lnTo>
                <a:lnTo>
                  <a:pt x="77865" y="76568"/>
                </a:lnTo>
                <a:lnTo>
                  <a:pt x="81196" y="78511"/>
                </a:lnTo>
                <a:close/>
              </a:path>
              <a:path w="889000" h="128905">
                <a:moveTo>
                  <a:pt x="889000" y="78511"/>
                </a:moveTo>
                <a:lnTo>
                  <a:pt x="81196" y="78511"/>
                </a:lnTo>
                <a:lnTo>
                  <a:pt x="56706" y="64223"/>
                </a:lnTo>
                <a:lnTo>
                  <a:pt x="81196" y="49936"/>
                </a:lnTo>
                <a:lnTo>
                  <a:pt x="889000" y="49936"/>
                </a:lnTo>
                <a:lnTo>
                  <a:pt x="889000" y="78511"/>
                </a:lnTo>
                <a:close/>
              </a:path>
              <a:path w="889000" h="128905">
                <a:moveTo>
                  <a:pt x="35547" y="76568"/>
                </a:moveTo>
                <a:lnTo>
                  <a:pt x="35547" y="51879"/>
                </a:lnTo>
                <a:lnTo>
                  <a:pt x="56706" y="64223"/>
                </a:lnTo>
                <a:lnTo>
                  <a:pt x="35547" y="76568"/>
                </a:lnTo>
                <a:close/>
              </a:path>
              <a:path w="889000" h="128905">
                <a:moveTo>
                  <a:pt x="56706" y="64223"/>
                </a:moveTo>
                <a:lnTo>
                  <a:pt x="35547" y="51879"/>
                </a:lnTo>
                <a:lnTo>
                  <a:pt x="77865" y="51879"/>
                </a:lnTo>
                <a:lnTo>
                  <a:pt x="56706" y="64223"/>
                </a:lnTo>
                <a:close/>
              </a:path>
              <a:path w="889000" h="128905">
                <a:moveTo>
                  <a:pt x="77865" y="76568"/>
                </a:moveTo>
                <a:lnTo>
                  <a:pt x="35547" y="76568"/>
                </a:lnTo>
                <a:lnTo>
                  <a:pt x="56706" y="64223"/>
                </a:lnTo>
                <a:lnTo>
                  <a:pt x="77865" y="76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486900" y="2109647"/>
            <a:ext cx="774700" cy="128905"/>
          </a:xfrm>
          <a:custGeom>
            <a:avLst/>
            <a:gdLst/>
            <a:ahLst/>
            <a:cxnLst/>
            <a:rect l="l" t="t" r="r" b="b"/>
            <a:pathLst>
              <a:path w="774700" h="128905">
                <a:moveTo>
                  <a:pt x="717980" y="64223"/>
                </a:moveTo>
                <a:lnTo>
                  <a:pt x="653415" y="26555"/>
                </a:lnTo>
                <a:lnTo>
                  <a:pt x="646328" y="14147"/>
                </a:lnTo>
                <a:lnTo>
                  <a:pt x="646658" y="11188"/>
                </a:lnTo>
                <a:lnTo>
                  <a:pt x="659193" y="0"/>
                </a:lnTo>
                <a:lnTo>
                  <a:pt x="662177" y="12"/>
                </a:lnTo>
                <a:lnTo>
                  <a:pt x="665099" y="647"/>
                </a:lnTo>
                <a:lnTo>
                  <a:pt x="667816" y="1879"/>
                </a:lnTo>
                <a:lnTo>
                  <a:pt x="750205" y="49936"/>
                </a:lnTo>
                <a:lnTo>
                  <a:pt x="746340" y="49936"/>
                </a:lnTo>
                <a:lnTo>
                  <a:pt x="746340" y="51879"/>
                </a:lnTo>
                <a:lnTo>
                  <a:pt x="739140" y="51879"/>
                </a:lnTo>
                <a:lnTo>
                  <a:pt x="717980" y="64223"/>
                </a:lnTo>
                <a:close/>
              </a:path>
              <a:path w="774700" h="128905">
                <a:moveTo>
                  <a:pt x="693491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693491" y="49936"/>
                </a:lnTo>
                <a:lnTo>
                  <a:pt x="717980" y="64223"/>
                </a:lnTo>
                <a:lnTo>
                  <a:pt x="693491" y="78511"/>
                </a:lnTo>
                <a:close/>
              </a:path>
              <a:path w="774700" h="128905">
                <a:moveTo>
                  <a:pt x="750205" y="78511"/>
                </a:moveTo>
                <a:lnTo>
                  <a:pt x="746340" y="78511"/>
                </a:lnTo>
                <a:lnTo>
                  <a:pt x="746340" y="49936"/>
                </a:lnTo>
                <a:lnTo>
                  <a:pt x="750205" y="49936"/>
                </a:lnTo>
                <a:lnTo>
                  <a:pt x="774700" y="64223"/>
                </a:lnTo>
                <a:lnTo>
                  <a:pt x="750205" y="78511"/>
                </a:lnTo>
                <a:close/>
              </a:path>
              <a:path w="774700" h="128905">
                <a:moveTo>
                  <a:pt x="739140" y="76568"/>
                </a:moveTo>
                <a:lnTo>
                  <a:pt x="717980" y="64223"/>
                </a:lnTo>
                <a:lnTo>
                  <a:pt x="739140" y="51879"/>
                </a:lnTo>
                <a:lnTo>
                  <a:pt x="739140" y="76568"/>
                </a:lnTo>
                <a:close/>
              </a:path>
              <a:path w="774700" h="128905">
                <a:moveTo>
                  <a:pt x="746340" y="76568"/>
                </a:moveTo>
                <a:lnTo>
                  <a:pt x="739140" y="76568"/>
                </a:lnTo>
                <a:lnTo>
                  <a:pt x="739140" y="51879"/>
                </a:lnTo>
                <a:lnTo>
                  <a:pt x="746340" y="51879"/>
                </a:lnTo>
                <a:lnTo>
                  <a:pt x="746340" y="76568"/>
                </a:lnTo>
                <a:close/>
              </a:path>
              <a:path w="774700" h="128905">
                <a:moveTo>
                  <a:pt x="659193" y="128447"/>
                </a:moveTo>
                <a:lnTo>
                  <a:pt x="646328" y="114299"/>
                </a:lnTo>
                <a:lnTo>
                  <a:pt x="646633" y="111328"/>
                </a:lnTo>
                <a:lnTo>
                  <a:pt x="717980" y="64223"/>
                </a:lnTo>
                <a:lnTo>
                  <a:pt x="739140" y="76568"/>
                </a:lnTo>
                <a:lnTo>
                  <a:pt x="746340" y="76568"/>
                </a:lnTo>
                <a:lnTo>
                  <a:pt x="746340" y="78511"/>
                </a:lnTo>
                <a:lnTo>
                  <a:pt x="750205" y="78511"/>
                </a:lnTo>
                <a:lnTo>
                  <a:pt x="667816" y="126568"/>
                </a:lnTo>
                <a:lnTo>
                  <a:pt x="665099" y="127800"/>
                </a:lnTo>
                <a:lnTo>
                  <a:pt x="662177" y="128435"/>
                </a:lnTo>
                <a:lnTo>
                  <a:pt x="659193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986875" y="1940305"/>
            <a:ext cx="161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λ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37223" y="4749787"/>
            <a:ext cx="391198" cy="3594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68451" y="5005578"/>
            <a:ext cx="156336" cy="1507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36141" y="4702365"/>
            <a:ext cx="10209110" cy="463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00558" y="5194414"/>
            <a:ext cx="2089442" cy="459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8876" y="4907407"/>
            <a:ext cx="369036" cy="4718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96583" y="1736191"/>
            <a:ext cx="459105" cy="4591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09283" y="2828391"/>
            <a:ext cx="459105" cy="4591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96583" y="4187291"/>
            <a:ext cx="459105" cy="4591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33476" y="5986907"/>
            <a:ext cx="369036" cy="4718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54800" y="20722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810500" y="20722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54800" y="2084247"/>
            <a:ext cx="419734" cy="128905"/>
          </a:xfrm>
          <a:custGeom>
            <a:avLst/>
            <a:gdLst/>
            <a:ahLst/>
            <a:cxnLst/>
            <a:rect l="l" t="t" r="r" b="b"/>
            <a:pathLst>
              <a:path w="419734" h="128905">
                <a:moveTo>
                  <a:pt x="115506" y="128447"/>
                </a:moveTo>
                <a:lnTo>
                  <a:pt x="112522" y="128435"/>
                </a:lnTo>
                <a:lnTo>
                  <a:pt x="109600" y="127800"/>
                </a:lnTo>
                <a:lnTo>
                  <a:pt x="106883" y="126568"/>
                </a:lnTo>
                <a:lnTo>
                  <a:pt x="0" y="64223"/>
                </a:lnTo>
                <a:lnTo>
                  <a:pt x="106883" y="1879"/>
                </a:lnTo>
                <a:lnTo>
                  <a:pt x="109600" y="647"/>
                </a:lnTo>
                <a:lnTo>
                  <a:pt x="112522" y="12"/>
                </a:lnTo>
                <a:lnTo>
                  <a:pt x="115506" y="0"/>
                </a:lnTo>
                <a:lnTo>
                  <a:pt x="118440" y="609"/>
                </a:lnTo>
                <a:lnTo>
                  <a:pt x="128371" y="14147"/>
                </a:lnTo>
                <a:lnTo>
                  <a:pt x="128066" y="17119"/>
                </a:lnTo>
                <a:lnTo>
                  <a:pt x="81208" y="49936"/>
                </a:lnTo>
                <a:lnTo>
                  <a:pt x="28359" y="49936"/>
                </a:lnTo>
                <a:lnTo>
                  <a:pt x="28359" y="78511"/>
                </a:lnTo>
                <a:lnTo>
                  <a:pt x="81208" y="78511"/>
                </a:lnTo>
                <a:lnTo>
                  <a:pt x="121284" y="101892"/>
                </a:lnTo>
                <a:lnTo>
                  <a:pt x="128371" y="114299"/>
                </a:lnTo>
                <a:lnTo>
                  <a:pt x="128041" y="117259"/>
                </a:lnTo>
                <a:lnTo>
                  <a:pt x="118440" y="127838"/>
                </a:lnTo>
                <a:lnTo>
                  <a:pt x="115506" y="128447"/>
                </a:lnTo>
                <a:close/>
              </a:path>
              <a:path w="419734" h="128905">
                <a:moveTo>
                  <a:pt x="81208" y="78511"/>
                </a:moveTo>
                <a:lnTo>
                  <a:pt x="28359" y="78511"/>
                </a:lnTo>
                <a:lnTo>
                  <a:pt x="28359" y="49936"/>
                </a:lnTo>
                <a:lnTo>
                  <a:pt x="81208" y="49936"/>
                </a:lnTo>
                <a:lnTo>
                  <a:pt x="77878" y="51879"/>
                </a:lnTo>
                <a:lnTo>
                  <a:pt x="35559" y="51879"/>
                </a:lnTo>
                <a:lnTo>
                  <a:pt x="35559" y="76568"/>
                </a:lnTo>
                <a:lnTo>
                  <a:pt x="77878" y="76568"/>
                </a:lnTo>
                <a:lnTo>
                  <a:pt x="81208" y="78511"/>
                </a:lnTo>
                <a:close/>
              </a:path>
              <a:path w="419734" h="128905">
                <a:moveTo>
                  <a:pt x="419163" y="78511"/>
                </a:moveTo>
                <a:lnTo>
                  <a:pt x="81208" y="78511"/>
                </a:lnTo>
                <a:lnTo>
                  <a:pt x="56719" y="64223"/>
                </a:lnTo>
                <a:lnTo>
                  <a:pt x="81208" y="49936"/>
                </a:lnTo>
                <a:lnTo>
                  <a:pt x="419163" y="49936"/>
                </a:lnTo>
                <a:lnTo>
                  <a:pt x="419163" y="78511"/>
                </a:lnTo>
                <a:close/>
              </a:path>
              <a:path w="419734" h="128905">
                <a:moveTo>
                  <a:pt x="35559" y="76568"/>
                </a:moveTo>
                <a:lnTo>
                  <a:pt x="35559" y="51879"/>
                </a:lnTo>
                <a:lnTo>
                  <a:pt x="56719" y="64223"/>
                </a:lnTo>
                <a:lnTo>
                  <a:pt x="35559" y="76568"/>
                </a:lnTo>
                <a:close/>
              </a:path>
              <a:path w="419734" h="128905">
                <a:moveTo>
                  <a:pt x="56719" y="64223"/>
                </a:moveTo>
                <a:lnTo>
                  <a:pt x="35559" y="51879"/>
                </a:lnTo>
                <a:lnTo>
                  <a:pt x="77878" y="51879"/>
                </a:lnTo>
                <a:lnTo>
                  <a:pt x="56719" y="64223"/>
                </a:lnTo>
                <a:close/>
              </a:path>
              <a:path w="419734" h="128905">
                <a:moveTo>
                  <a:pt x="77878" y="76568"/>
                </a:moveTo>
                <a:lnTo>
                  <a:pt x="35559" y="76568"/>
                </a:lnTo>
                <a:lnTo>
                  <a:pt x="56719" y="64223"/>
                </a:lnTo>
                <a:lnTo>
                  <a:pt x="77878" y="76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39241" y="2096947"/>
            <a:ext cx="365760" cy="128905"/>
          </a:xfrm>
          <a:custGeom>
            <a:avLst/>
            <a:gdLst/>
            <a:ahLst/>
            <a:cxnLst/>
            <a:rect l="l" t="t" r="r" b="b"/>
            <a:pathLst>
              <a:path w="365759" h="128905">
                <a:moveTo>
                  <a:pt x="308558" y="64223"/>
                </a:moveTo>
                <a:lnTo>
                  <a:pt x="243992" y="26555"/>
                </a:lnTo>
                <a:lnTo>
                  <a:pt x="236905" y="14147"/>
                </a:lnTo>
                <a:lnTo>
                  <a:pt x="237223" y="11188"/>
                </a:lnTo>
                <a:lnTo>
                  <a:pt x="249758" y="0"/>
                </a:lnTo>
                <a:lnTo>
                  <a:pt x="252742" y="12"/>
                </a:lnTo>
                <a:lnTo>
                  <a:pt x="255663" y="647"/>
                </a:lnTo>
                <a:lnTo>
                  <a:pt x="258394" y="1879"/>
                </a:lnTo>
                <a:lnTo>
                  <a:pt x="340773" y="49936"/>
                </a:lnTo>
                <a:lnTo>
                  <a:pt x="336918" y="49936"/>
                </a:lnTo>
                <a:lnTo>
                  <a:pt x="336918" y="51879"/>
                </a:lnTo>
                <a:lnTo>
                  <a:pt x="329717" y="51879"/>
                </a:lnTo>
                <a:lnTo>
                  <a:pt x="308558" y="64223"/>
                </a:lnTo>
                <a:close/>
              </a:path>
              <a:path w="365759" h="128905">
                <a:moveTo>
                  <a:pt x="284068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284068" y="49936"/>
                </a:lnTo>
                <a:lnTo>
                  <a:pt x="308558" y="64223"/>
                </a:lnTo>
                <a:lnTo>
                  <a:pt x="284068" y="78511"/>
                </a:lnTo>
                <a:close/>
              </a:path>
              <a:path w="365759" h="128905">
                <a:moveTo>
                  <a:pt x="340773" y="78511"/>
                </a:moveTo>
                <a:lnTo>
                  <a:pt x="336918" y="78511"/>
                </a:lnTo>
                <a:lnTo>
                  <a:pt x="336918" y="49936"/>
                </a:lnTo>
                <a:lnTo>
                  <a:pt x="340773" y="49936"/>
                </a:lnTo>
                <a:lnTo>
                  <a:pt x="365264" y="64223"/>
                </a:lnTo>
                <a:lnTo>
                  <a:pt x="340773" y="78511"/>
                </a:lnTo>
                <a:close/>
              </a:path>
              <a:path w="365759" h="128905">
                <a:moveTo>
                  <a:pt x="329717" y="76568"/>
                </a:moveTo>
                <a:lnTo>
                  <a:pt x="308558" y="64223"/>
                </a:lnTo>
                <a:lnTo>
                  <a:pt x="329717" y="51879"/>
                </a:lnTo>
                <a:lnTo>
                  <a:pt x="329717" y="76568"/>
                </a:lnTo>
                <a:close/>
              </a:path>
              <a:path w="365759" h="128905">
                <a:moveTo>
                  <a:pt x="336918" y="76568"/>
                </a:moveTo>
                <a:lnTo>
                  <a:pt x="329717" y="76568"/>
                </a:lnTo>
                <a:lnTo>
                  <a:pt x="329717" y="51879"/>
                </a:lnTo>
                <a:lnTo>
                  <a:pt x="336918" y="51879"/>
                </a:lnTo>
                <a:lnTo>
                  <a:pt x="336918" y="76568"/>
                </a:lnTo>
                <a:close/>
              </a:path>
              <a:path w="365759" h="128905">
                <a:moveTo>
                  <a:pt x="249758" y="128447"/>
                </a:moveTo>
                <a:lnTo>
                  <a:pt x="236905" y="114299"/>
                </a:lnTo>
                <a:lnTo>
                  <a:pt x="237197" y="111328"/>
                </a:lnTo>
                <a:lnTo>
                  <a:pt x="308558" y="64223"/>
                </a:lnTo>
                <a:lnTo>
                  <a:pt x="329717" y="76568"/>
                </a:lnTo>
                <a:lnTo>
                  <a:pt x="336918" y="76568"/>
                </a:lnTo>
                <a:lnTo>
                  <a:pt x="336918" y="78511"/>
                </a:lnTo>
                <a:lnTo>
                  <a:pt x="340773" y="78511"/>
                </a:lnTo>
                <a:lnTo>
                  <a:pt x="258394" y="126568"/>
                </a:lnTo>
                <a:lnTo>
                  <a:pt x="255663" y="127800"/>
                </a:lnTo>
                <a:lnTo>
                  <a:pt x="252742" y="128435"/>
                </a:lnTo>
                <a:lnTo>
                  <a:pt x="249758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063740" y="1927605"/>
            <a:ext cx="6578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λ/2</a:t>
            </a:r>
            <a:r>
              <a:rPr dirty="0" sz="2400" spc="30" b="1" i="1">
                <a:latin typeface="Times New Roman"/>
                <a:cs typeface="Times New Roman"/>
              </a:rPr>
              <a:t> </a:t>
            </a:r>
            <a:r>
              <a:rPr dirty="0" baseline="-8333" sz="3000" b="1" i="1">
                <a:latin typeface="Times New Roman"/>
                <a:cs typeface="Times New Roman"/>
              </a:rPr>
              <a:t>C</a:t>
            </a:r>
            <a:endParaRPr baseline="-8333" sz="3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654406" y="21716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53041" y="19938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651676" y="18160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650304" y="16382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648939" y="14604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647567" y="12826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646202" y="11048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644837" y="9270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643465" y="74924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629400" y="622198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4">
                <a:moveTo>
                  <a:pt x="393" y="51041"/>
                </a:moveTo>
                <a:lnTo>
                  <a:pt x="0" y="203"/>
                </a:lnTo>
                <a:lnTo>
                  <a:pt x="25400" y="0"/>
                </a:lnTo>
                <a:lnTo>
                  <a:pt x="25793" y="50850"/>
                </a:lnTo>
                <a:lnTo>
                  <a:pt x="393" y="5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10106" y="22605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808741" y="20827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807376" y="19049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806004" y="17271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04639" y="15493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803274" y="13715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801902" y="11937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800537" y="10159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799165" y="83814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785100" y="711098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4">
                <a:moveTo>
                  <a:pt x="393" y="51041"/>
                </a:moveTo>
                <a:lnTo>
                  <a:pt x="0" y="203"/>
                </a:lnTo>
                <a:lnTo>
                  <a:pt x="25400" y="0"/>
                </a:lnTo>
                <a:lnTo>
                  <a:pt x="25793" y="50850"/>
                </a:lnTo>
                <a:lnTo>
                  <a:pt x="393" y="5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58876" y="3586607"/>
            <a:ext cx="369036" cy="4718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6805" y="1417192"/>
            <a:ext cx="5354320" cy="190500"/>
          </a:xfrm>
          <a:custGeom>
            <a:avLst/>
            <a:gdLst/>
            <a:ahLst/>
            <a:cxnLst/>
            <a:rect l="l" t="t" r="r" b="b"/>
            <a:pathLst>
              <a:path w="5354320" h="190500">
                <a:moveTo>
                  <a:pt x="5316448" y="114947"/>
                </a:moveTo>
                <a:lnTo>
                  <a:pt x="5282755" y="114947"/>
                </a:lnTo>
                <a:lnTo>
                  <a:pt x="5282958" y="76847"/>
                </a:lnTo>
                <a:lnTo>
                  <a:pt x="5240098" y="76616"/>
                </a:lnTo>
                <a:lnTo>
                  <a:pt x="5164315" y="0"/>
                </a:lnTo>
                <a:lnTo>
                  <a:pt x="5354294" y="96278"/>
                </a:lnTo>
                <a:lnTo>
                  <a:pt x="5316448" y="114947"/>
                </a:lnTo>
                <a:close/>
              </a:path>
              <a:path w="5354320" h="190500">
                <a:moveTo>
                  <a:pt x="5239893" y="114716"/>
                </a:moveTo>
                <a:lnTo>
                  <a:pt x="0" y="86448"/>
                </a:lnTo>
                <a:lnTo>
                  <a:pt x="203" y="48348"/>
                </a:lnTo>
                <a:lnTo>
                  <a:pt x="5240098" y="76616"/>
                </a:lnTo>
                <a:lnTo>
                  <a:pt x="5259044" y="95770"/>
                </a:lnTo>
                <a:lnTo>
                  <a:pt x="5239893" y="114716"/>
                </a:lnTo>
                <a:close/>
              </a:path>
              <a:path w="5354320" h="190500">
                <a:moveTo>
                  <a:pt x="5282755" y="114947"/>
                </a:moveTo>
                <a:lnTo>
                  <a:pt x="5239893" y="114716"/>
                </a:lnTo>
                <a:lnTo>
                  <a:pt x="5259044" y="95770"/>
                </a:lnTo>
                <a:lnTo>
                  <a:pt x="5240098" y="76616"/>
                </a:lnTo>
                <a:lnTo>
                  <a:pt x="5282958" y="76847"/>
                </a:lnTo>
                <a:lnTo>
                  <a:pt x="5282755" y="114947"/>
                </a:lnTo>
                <a:close/>
              </a:path>
              <a:path w="5354320" h="190500">
                <a:moveTo>
                  <a:pt x="5163286" y="190499"/>
                </a:moveTo>
                <a:lnTo>
                  <a:pt x="5239893" y="114716"/>
                </a:lnTo>
                <a:lnTo>
                  <a:pt x="5316448" y="114947"/>
                </a:lnTo>
                <a:lnTo>
                  <a:pt x="5163286" y="190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94070" y="569442"/>
            <a:ext cx="190500" cy="1693545"/>
          </a:xfrm>
          <a:custGeom>
            <a:avLst/>
            <a:gdLst/>
            <a:ahLst/>
            <a:cxnLst/>
            <a:rect l="l" t="t" r="r" b="b"/>
            <a:pathLst>
              <a:path w="190500" h="1693545">
                <a:moveTo>
                  <a:pt x="0" y="190499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299"/>
                </a:lnTo>
                <a:lnTo>
                  <a:pt x="0" y="190499"/>
                </a:lnTo>
                <a:close/>
              </a:path>
              <a:path w="190500" h="1693545">
                <a:moveTo>
                  <a:pt x="76200" y="114299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49"/>
                </a:lnTo>
                <a:lnTo>
                  <a:pt x="95250" y="95249"/>
                </a:lnTo>
                <a:lnTo>
                  <a:pt x="76200" y="114299"/>
                </a:lnTo>
                <a:close/>
              </a:path>
              <a:path w="190500" h="1693545">
                <a:moveTo>
                  <a:pt x="190500" y="190499"/>
                </a:moveTo>
                <a:lnTo>
                  <a:pt x="114300" y="114299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499"/>
                </a:lnTo>
                <a:close/>
              </a:path>
              <a:path w="190500" h="1693545">
                <a:moveTo>
                  <a:pt x="114300" y="1693329"/>
                </a:moveTo>
                <a:lnTo>
                  <a:pt x="76200" y="1693329"/>
                </a:lnTo>
                <a:lnTo>
                  <a:pt x="76200" y="114299"/>
                </a:lnTo>
                <a:lnTo>
                  <a:pt x="95250" y="95249"/>
                </a:lnTo>
                <a:lnTo>
                  <a:pt x="114300" y="114299"/>
                </a:lnTo>
                <a:lnTo>
                  <a:pt x="114300" y="1693329"/>
                </a:lnTo>
                <a:close/>
              </a:path>
              <a:path w="190500" h="1693545">
                <a:moveTo>
                  <a:pt x="114300" y="114299"/>
                </a:moveTo>
                <a:lnTo>
                  <a:pt x="95250" y="95249"/>
                </a:lnTo>
                <a:lnTo>
                  <a:pt x="114300" y="95249"/>
                </a:lnTo>
                <a:lnTo>
                  <a:pt x="1143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54800" y="8149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05900" y="8149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18500" y="839647"/>
            <a:ext cx="774700" cy="128905"/>
          </a:xfrm>
          <a:custGeom>
            <a:avLst/>
            <a:gdLst/>
            <a:ahLst/>
            <a:cxnLst/>
            <a:rect l="l" t="t" r="r" b="b"/>
            <a:pathLst>
              <a:path w="774700" h="128905">
                <a:moveTo>
                  <a:pt x="717980" y="64223"/>
                </a:moveTo>
                <a:lnTo>
                  <a:pt x="653415" y="26555"/>
                </a:lnTo>
                <a:lnTo>
                  <a:pt x="646328" y="14147"/>
                </a:lnTo>
                <a:lnTo>
                  <a:pt x="646658" y="11188"/>
                </a:lnTo>
                <a:lnTo>
                  <a:pt x="659193" y="0"/>
                </a:lnTo>
                <a:lnTo>
                  <a:pt x="662177" y="12"/>
                </a:lnTo>
                <a:lnTo>
                  <a:pt x="665099" y="647"/>
                </a:lnTo>
                <a:lnTo>
                  <a:pt x="667816" y="1879"/>
                </a:lnTo>
                <a:lnTo>
                  <a:pt x="750205" y="49936"/>
                </a:lnTo>
                <a:lnTo>
                  <a:pt x="746340" y="49936"/>
                </a:lnTo>
                <a:lnTo>
                  <a:pt x="746340" y="51879"/>
                </a:lnTo>
                <a:lnTo>
                  <a:pt x="739140" y="51879"/>
                </a:lnTo>
                <a:lnTo>
                  <a:pt x="717980" y="64223"/>
                </a:lnTo>
                <a:close/>
              </a:path>
              <a:path w="774700" h="128905">
                <a:moveTo>
                  <a:pt x="693491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693491" y="49936"/>
                </a:lnTo>
                <a:lnTo>
                  <a:pt x="717980" y="64223"/>
                </a:lnTo>
                <a:lnTo>
                  <a:pt x="693491" y="78511"/>
                </a:lnTo>
                <a:close/>
              </a:path>
              <a:path w="774700" h="128905">
                <a:moveTo>
                  <a:pt x="750205" y="78511"/>
                </a:moveTo>
                <a:lnTo>
                  <a:pt x="746340" y="78511"/>
                </a:lnTo>
                <a:lnTo>
                  <a:pt x="746340" y="49936"/>
                </a:lnTo>
                <a:lnTo>
                  <a:pt x="750205" y="49936"/>
                </a:lnTo>
                <a:lnTo>
                  <a:pt x="774700" y="64223"/>
                </a:lnTo>
                <a:lnTo>
                  <a:pt x="750205" y="78511"/>
                </a:lnTo>
                <a:close/>
              </a:path>
              <a:path w="774700" h="128905">
                <a:moveTo>
                  <a:pt x="739140" y="76568"/>
                </a:moveTo>
                <a:lnTo>
                  <a:pt x="717980" y="64223"/>
                </a:lnTo>
                <a:lnTo>
                  <a:pt x="739140" y="51879"/>
                </a:lnTo>
                <a:lnTo>
                  <a:pt x="739140" y="76568"/>
                </a:lnTo>
                <a:close/>
              </a:path>
              <a:path w="774700" h="128905">
                <a:moveTo>
                  <a:pt x="746340" y="76568"/>
                </a:moveTo>
                <a:lnTo>
                  <a:pt x="739140" y="76568"/>
                </a:lnTo>
                <a:lnTo>
                  <a:pt x="739140" y="51879"/>
                </a:lnTo>
                <a:lnTo>
                  <a:pt x="746340" y="51879"/>
                </a:lnTo>
                <a:lnTo>
                  <a:pt x="746340" y="76568"/>
                </a:lnTo>
                <a:close/>
              </a:path>
              <a:path w="774700" h="128905">
                <a:moveTo>
                  <a:pt x="659193" y="128447"/>
                </a:moveTo>
                <a:lnTo>
                  <a:pt x="646328" y="114299"/>
                </a:lnTo>
                <a:lnTo>
                  <a:pt x="646633" y="111328"/>
                </a:lnTo>
                <a:lnTo>
                  <a:pt x="717980" y="64223"/>
                </a:lnTo>
                <a:lnTo>
                  <a:pt x="739140" y="76568"/>
                </a:lnTo>
                <a:lnTo>
                  <a:pt x="746340" y="76568"/>
                </a:lnTo>
                <a:lnTo>
                  <a:pt x="746340" y="78511"/>
                </a:lnTo>
                <a:lnTo>
                  <a:pt x="750205" y="78511"/>
                </a:lnTo>
                <a:lnTo>
                  <a:pt x="667816" y="126568"/>
                </a:lnTo>
                <a:lnTo>
                  <a:pt x="665099" y="127800"/>
                </a:lnTo>
                <a:lnTo>
                  <a:pt x="662177" y="128435"/>
                </a:lnTo>
                <a:lnTo>
                  <a:pt x="659193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54800" y="20722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10500" y="2072271"/>
            <a:ext cx="0" cy="139700"/>
          </a:xfrm>
          <a:custGeom>
            <a:avLst/>
            <a:gdLst/>
            <a:ahLst/>
            <a:cxnLst/>
            <a:rect l="l" t="t" r="r" b="b"/>
            <a:pathLst>
              <a:path w="0" h="139700">
                <a:moveTo>
                  <a:pt x="0" y="0"/>
                </a:moveTo>
                <a:lnTo>
                  <a:pt x="0" y="1397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54800" y="2084247"/>
            <a:ext cx="419734" cy="128905"/>
          </a:xfrm>
          <a:custGeom>
            <a:avLst/>
            <a:gdLst/>
            <a:ahLst/>
            <a:cxnLst/>
            <a:rect l="l" t="t" r="r" b="b"/>
            <a:pathLst>
              <a:path w="419734" h="128905">
                <a:moveTo>
                  <a:pt x="115506" y="128447"/>
                </a:moveTo>
                <a:lnTo>
                  <a:pt x="112522" y="128435"/>
                </a:lnTo>
                <a:lnTo>
                  <a:pt x="109600" y="127800"/>
                </a:lnTo>
                <a:lnTo>
                  <a:pt x="106883" y="126568"/>
                </a:lnTo>
                <a:lnTo>
                  <a:pt x="0" y="64223"/>
                </a:lnTo>
                <a:lnTo>
                  <a:pt x="106883" y="1879"/>
                </a:lnTo>
                <a:lnTo>
                  <a:pt x="109600" y="647"/>
                </a:lnTo>
                <a:lnTo>
                  <a:pt x="112522" y="12"/>
                </a:lnTo>
                <a:lnTo>
                  <a:pt x="115506" y="0"/>
                </a:lnTo>
                <a:lnTo>
                  <a:pt x="118440" y="609"/>
                </a:lnTo>
                <a:lnTo>
                  <a:pt x="128371" y="14147"/>
                </a:lnTo>
                <a:lnTo>
                  <a:pt x="128066" y="17119"/>
                </a:lnTo>
                <a:lnTo>
                  <a:pt x="81208" y="49936"/>
                </a:lnTo>
                <a:lnTo>
                  <a:pt x="28359" y="49936"/>
                </a:lnTo>
                <a:lnTo>
                  <a:pt x="28359" y="78511"/>
                </a:lnTo>
                <a:lnTo>
                  <a:pt x="81208" y="78511"/>
                </a:lnTo>
                <a:lnTo>
                  <a:pt x="121284" y="101892"/>
                </a:lnTo>
                <a:lnTo>
                  <a:pt x="128371" y="114299"/>
                </a:lnTo>
                <a:lnTo>
                  <a:pt x="128041" y="117259"/>
                </a:lnTo>
                <a:lnTo>
                  <a:pt x="118440" y="127838"/>
                </a:lnTo>
                <a:lnTo>
                  <a:pt x="115506" y="128447"/>
                </a:lnTo>
                <a:close/>
              </a:path>
              <a:path w="419734" h="128905">
                <a:moveTo>
                  <a:pt x="81208" y="78511"/>
                </a:moveTo>
                <a:lnTo>
                  <a:pt x="28359" y="78511"/>
                </a:lnTo>
                <a:lnTo>
                  <a:pt x="28359" y="49936"/>
                </a:lnTo>
                <a:lnTo>
                  <a:pt x="81208" y="49936"/>
                </a:lnTo>
                <a:lnTo>
                  <a:pt x="77878" y="51879"/>
                </a:lnTo>
                <a:lnTo>
                  <a:pt x="35559" y="51879"/>
                </a:lnTo>
                <a:lnTo>
                  <a:pt x="35559" y="76568"/>
                </a:lnTo>
                <a:lnTo>
                  <a:pt x="77878" y="76568"/>
                </a:lnTo>
                <a:lnTo>
                  <a:pt x="81208" y="78511"/>
                </a:lnTo>
                <a:close/>
              </a:path>
              <a:path w="419734" h="128905">
                <a:moveTo>
                  <a:pt x="419163" y="78511"/>
                </a:moveTo>
                <a:lnTo>
                  <a:pt x="81208" y="78511"/>
                </a:lnTo>
                <a:lnTo>
                  <a:pt x="56719" y="64223"/>
                </a:lnTo>
                <a:lnTo>
                  <a:pt x="81208" y="49936"/>
                </a:lnTo>
                <a:lnTo>
                  <a:pt x="419163" y="49936"/>
                </a:lnTo>
                <a:lnTo>
                  <a:pt x="419163" y="78511"/>
                </a:lnTo>
                <a:close/>
              </a:path>
              <a:path w="419734" h="128905">
                <a:moveTo>
                  <a:pt x="35559" y="76568"/>
                </a:moveTo>
                <a:lnTo>
                  <a:pt x="35559" y="51879"/>
                </a:lnTo>
                <a:lnTo>
                  <a:pt x="56719" y="64223"/>
                </a:lnTo>
                <a:lnTo>
                  <a:pt x="35559" y="76568"/>
                </a:lnTo>
                <a:close/>
              </a:path>
              <a:path w="419734" h="128905">
                <a:moveTo>
                  <a:pt x="56719" y="64223"/>
                </a:moveTo>
                <a:lnTo>
                  <a:pt x="35559" y="51879"/>
                </a:lnTo>
                <a:lnTo>
                  <a:pt x="77878" y="51879"/>
                </a:lnTo>
                <a:lnTo>
                  <a:pt x="56719" y="64223"/>
                </a:lnTo>
                <a:close/>
              </a:path>
              <a:path w="419734" h="128905">
                <a:moveTo>
                  <a:pt x="77878" y="76568"/>
                </a:moveTo>
                <a:lnTo>
                  <a:pt x="35559" y="76568"/>
                </a:lnTo>
                <a:lnTo>
                  <a:pt x="56719" y="64223"/>
                </a:lnTo>
                <a:lnTo>
                  <a:pt x="77878" y="76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9241" y="2096947"/>
            <a:ext cx="365760" cy="128905"/>
          </a:xfrm>
          <a:custGeom>
            <a:avLst/>
            <a:gdLst/>
            <a:ahLst/>
            <a:cxnLst/>
            <a:rect l="l" t="t" r="r" b="b"/>
            <a:pathLst>
              <a:path w="365759" h="128905">
                <a:moveTo>
                  <a:pt x="308558" y="64223"/>
                </a:moveTo>
                <a:lnTo>
                  <a:pt x="243992" y="26555"/>
                </a:lnTo>
                <a:lnTo>
                  <a:pt x="236905" y="14147"/>
                </a:lnTo>
                <a:lnTo>
                  <a:pt x="237223" y="11188"/>
                </a:lnTo>
                <a:lnTo>
                  <a:pt x="249758" y="0"/>
                </a:lnTo>
                <a:lnTo>
                  <a:pt x="252742" y="12"/>
                </a:lnTo>
                <a:lnTo>
                  <a:pt x="255663" y="647"/>
                </a:lnTo>
                <a:lnTo>
                  <a:pt x="258394" y="1879"/>
                </a:lnTo>
                <a:lnTo>
                  <a:pt x="340773" y="49936"/>
                </a:lnTo>
                <a:lnTo>
                  <a:pt x="336918" y="49936"/>
                </a:lnTo>
                <a:lnTo>
                  <a:pt x="336918" y="51879"/>
                </a:lnTo>
                <a:lnTo>
                  <a:pt x="329717" y="51879"/>
                </a:lnTo>
                <a:lnTo>
                  <a:pt x="308558" y="64223"/>
                </a:lnTo>
                <a:close/>
              </a:path>
              <a:path w="365759" h="128905">
                <a:moveTo>
                  <a:pt x="284068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284068" y="49936"/>
                </a:lnTo>
                <a:lnTo>
                  <a:pt x="308558" y="64223"/>
                </a:lnTo>
                <a:lnTo>
                  <a:pt x="284068" y="78511"/>
                </a:lnTo>
                <a:close/>
              </a:path>
              <a:path w="365759" h="128905">
                <a:moveTo>
                  <a:pt x="340773" y="78511"/>
                </a:moveTo>
                <a:lnTo>
                  <a:pt x="336918" y="78511"/>
                </a:lnTo>
                <a:lnTo>
                  <a:pt x="336918" y="49936"/>
                </a:lnTo>
                <a:lnTo>
                  <a:pt x="340773" y="49936"/>
                </a:lnTo>
                <a:lnTo>
                  <a:pt x="365264" y="64223"/>
                </a:lnTo>
                <a:lnTo>
                  <a:pt x="340773" y="78511"/>
                </a:lnTo>
                <a:close/>
              </a:path>
              <a:path w="365759" h="128905">
                <a:moveTo>
                  <a:pt x="329717" y="76568"/>
                </a:moveTo>
                <a:lnTo>
                  <a:pt x="308558" y="64223"/>
                </a:lnTo>
                <a:lnTo>
                  <a:pt x="329717" y="51879"/>
                </a:lnTo>
                <a:lnTo>
                  <a:pt x="329717" y="76568"/>
                </a:lnTo>
                <a:close/>
              </a:path>
              <a:path w="365759" h="128905">
                <a:moveTo>
                  <a:pt x="336918" y="76568"/>
                </a:moveTo>
                <a:lnTo>
                  <a:pt x="329717" y="76568"/>
                </a:lnTo>
                <a:lnTo>
                  <a:pt x="329717" y="51879"/>
                </a:lnTo>
                <a:lnTo>
                  <a:pt x="336918" y="51879"/>
                </a:lnTo>
                <a:lnTo>
                  <a:pt x="336918" y="76568"/>
                </a:lnTo>
                <a:close/>
              </a:path>
              <a:path w="365759" h="128905">
                <a:moveTo>
                  <a:pt x="249758" y="128447"/>
                </a:moveTo>
                <a:lnTo>
                  <a:pt x="236905" y="114299"/>
                </a:lnTo>
                <a:lnTo>
                  <a:pt x="237197" y="111328"/>
                </a:lnTo>
                <a:lnTo>
                  <a:pt x="308558" y="64223"/>
                </a:lnTo>
                <a:lnTo>
                  <a:pt x="329717" y="76568"/>
                </a:lnTo>
                <a:lnTo>
                  <a:pt x="336918" y="76568"/>
                </a:lnTo>
                <a:lnTo>
                  <a:pt x="336918" y="78511"/>
                </a:lnTo>
                <a:lnTo>
                  <a:pt x="340773" y="78511"/>
                </a:lnTo>
                <a:lnTo>
                  <a:pt x="258394" y="126568"/>
                </a:lnTo>
                <a:lnTo>
                  <a:pt x="255663" y="127800"/>
                </a:lnTo>
                <a:lnTo>
                  <a:pt x="252742" y="128435"/>
                </a:lnTo>
                <a:lnTo>
                  <a:pt x="249758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54406" y="21716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53041" y="19938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51676" y="18160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50304" y="16382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48939" y="14604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47567" y="12826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46202" y="11048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44837" y="9270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43465" y="74924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29400" y="622198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4">
                <a:moveTo>
                  <a:pt x="393" y="51041"/>
                </a:moveTo>
                <a:lnTo>
                  <a:pt x="0" y="203"/>
                </a:lnTo>
                <a:lnTo>
                  <a:pt x="25400" y="0"/>
                </a:lnTo>
                <a:lnTo>
                  <a:pt x="25793" y="50850"/>
                </a:lnTo>
                <a:lnTo>
                  <a:pt x="393" y="5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10106" y="22605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08741" y="20827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07376" y="1904911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06004" y="17271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04639" y="1549323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03274" y="13715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01902" y="11937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8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00537" y="101593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803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99165" y="838149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4">
                <a:moveTo>
                  <a:pt x="0" y="0"/>
                </a:moveTo>
                <a:lnTo>
                  <a:pt x="0" y="10179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85100" y="711098"/>
            <a:ext cx="26034" cy="51435"/>
          </a:xfrm>
          <a:custGeom>
            <a:avLst/>
            <a:gdLst/>
            <a:ahLst/>
            <a:cxnLst/>
            <a:rect l="l" t="t" r="r" b="b"/>
            <a:pathLst>
              <a:path w="26034" h="51434">
                <a:moveTo>
                  <a:pt x="393" y="51041"/>
                </a:moveTo>
                <a:lnTo>
                  <a:pt x="0" y="203"/>
                </a:lnTo>
                <a:lnTo>
                  <a:pt x="25400" y="0"/>
                </a:lnTo>
                <a:lnTo>
                  <a:pt x="25793" y="50850"/>
                </a:lnTo>
                <a:lnTo>
                  <a:pt x="393" y="510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2025-04-19T14:19:51Z</dcterms:created>
  <dcterms:modified xsi:type="dcterms:W3CDTF">2025-04-19T14:19:51Z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